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8" r:id="rId3"/>
    <p:sldId id="295" r:id="rId4"/>
    <p:sldId id="263" r:id="rId5"/>
    <p:sldId id="259" r:id="rId6"/>
    <p:sldId id="269" r:id="rId7"/>
    <p:sldId id="275" r:id="rId8"/>
    <p:sldId id="278" r:id="rId9"/>
    <p:sldId id="296" r:id="rId10"/>
    <p:sldId id="276" r:id="rId11"/>
    <p:sldId id="297" r:id="rId12"/>
    <p:sldId id="288" r:id="rId13"/>
    <p:sldId id="281" r:id="rId14"/>
    <p:sldId id="298" r:id="rId15"/>
    <p:sldId id="299" r:id="rId16"/>
    <p:sldId id="300" r:id="rId17"/>
    <p:sldId id="301" r:id="rId18"/>
    <p:sldId id="277" r:id="rId19"/>
    <p:sldId id="302" r:id="rId20"/>
    <p:sldId id="303" r:id="rId21"/>
    <p:sldId id="304" r:id="rId22"/>
    <p:sldId id="266" r:id="rId23"/>
    <p:sldId id="265" r:id="rId24"/>
    <p:sldId id="262" r:id="rId25"/>
    <p:sldId id="261" r:id="rId26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8"/>
      <p:bold r:id="rId29"/>
    </p:embeddedFont>
    <p:embeddedFont>
      <p:font typeface="Bahnschrift" panose="020B0502040204020203" pitchFamily="34" charset="0"/>
      <p:regular r:id="rId30"/>
      <p:bold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Encode Sans Semi Condensed Light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98A1"/>
    <a:srgbClr val="E9C5CA"/>
    <a:srgbClr val="BF5F84"/>
    <a:srgbClr val="2EF053"/>
    <a:srgbClr val="00FFFF"/>
    <a:srgbClr val="006666"/>
    <a:srgbClr val="009999"/>
    <a:srgbClr val="990033"/>
    <a:srgbClr val="FF505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4218DE6-D431-4044-9C84-DCB305295717}">
  <a:tblStyle styleId="{84218DE6-D431-4044-9C84-DCB3052957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4D890D1-4835-4479-89E5-008A3579EB0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88" autoAdjust="0"/>
    <p:restoredTop sz="94660"/>
  </p:normalViewPr>
  <p:slideViewPr>
    <p:cSldViewPr snapToGrid="0">
      <p:cViewPr>
        <p:scale>
          <a:sx n="75" d="100"/>
          <a:sy n="75" d="100"/>
        </p:scale>
        <p:origin x="32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" name="Google Shape;15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Google Shape;1831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9063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gb2f7c811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7" name="Google Shape;1877;gb2f7c811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31575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26766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8634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5810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7947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" name="Google Shape;184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24855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Google Shape;16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78548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" name="Google Shape;164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" name="Google Shape;158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9085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Google Shape;162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" name="Google Shape;181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Google Shape;185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490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1639" y="0"/>
            <a:ext cx="406192" cy="3254913"/>
            <a:chOff x="6176324" y="51530"/>
            <a:chExt cx="466512" cy="3738701"/>
          </a:xfrm>
        </p:grpSpPr>
        <p:sp>
          <p:nvSpPr>
            <p:cNvPr id="11" name="Google Shape;11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400725" y="51530"/>
              <a:ext cx="17700" cy="29235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13;p2"/>
          <p:cNvGrpSpPr/>
          <p:nvPr/>
        </p:nvGrpSpPr>
        <p:grpSpPr>
          <a:xfrm>
            <a:off x="7060395" y="1"/>
            <a:ext cx="514087" cy="1914307"/>
            <a:chOff x="4897958" y="1976913"/>
            <a:chExt cx="514087" cy="1914307"/>
          </a:xfrm>
        </p:grpSpPr>
        <p:sp>
          <p:nvSpPr>
            <p:cNvPr id="14" name="Google Shape;14;p2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157463" y="1976913"/>
              <a:ext cx="17700" cy="998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332641" y="-8"/>
            <a:ext cx="406190" cy="1834361"/>
            <a:chOff x="5578966" y="2128142"/>
            <a:chExt cx="406190" cy="1834361"/>
          </a:xfrm>
        </p:grpSpPr>
        <p:sp>
          <p:nvSpPr>
            <p:cNvPr id="17" name="Google Shape;17;p2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774600" y="2128142"/>
              <a:ext cx="17700" cy="846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925761" y="-4"/>
            <a:ext cx="466512" cy="2651935"/>
            <a:chOff x="6176324" y="1138296"/>
            <a:chExt cx="466512" cy="2651935"/>
          </a:xfrm>
        </p:grpSpPr>
        <p:sp>
          <p:nvSpPr>
            <p:cNvPr id="20" name="Google Shape;20;p2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400713" y="1138296"/>
              <a:ext cx="17700" cy="18366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1172323" y="1"/>
            <a:ext cx="476555" cy="1769343"/>
            <a:chOff x="6798998" y="1831963"/>
            <a:chExt cx="476555" cy="1769343"/>
          </a:xfrm>
        </p:grpSpPr>
        <p:sp>
          <p:nvSpPr>
            <p:cNvPr id="23" name="Google Shape;23;p2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026850" y="1831963"/>
              <a:ext cx="17700" cy="1143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8514939" y="0"/>
            <a:ext cx="170472" cy="2234029"/>
            <a:chOff x="7576714" y="1094963"/>
            <a:chExt cx="170472" cy="2234029"/>
          </a:xfrm>
        </p:grpSpPr>
        <p:sp>
          <p:nvSpPr>
            <p:cNvPr id="26" name="Google Shape;26;p2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52975" y="1094963"/>
              <a:ext cx="17700" cy="1880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295272" y="0"/>
            <a:ext cx="288375" cy="2884716"/>
            <a:chOff x="7883572" y="937188"/>
            <a:chExt cx="288375" cy="2884716"/>
          </a:xfrm>
        </p:grpSpPr>
        <p:sp>
          <p:nvSpPr>
            <p:cNvPr id="29" name="Google Shape;29;p2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024900" y="937188"/>
              <a:ext cx="17700" cy="2037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1140646" y="293240"/>
            <a:ext cx="157798" cy="180711"/>
            <a:chOff x="3462796" y="2555878"/>
            <a:chExt cx="157798" cy="180711"/>
          </a:xfrm>
        </p:grpSpPr>
        <p:sp>
          <p:nvSpPr>
            <p:cNvPr id="32" name="Google Shape;32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" name="Google Shape;38;p2"/>
          <p:cNvGrpSpPr/>
          <p:nvPr/>
        </p:nvGrpSpPr>
        <p:grpSpPr>
          <a:xfrm>
            <a:off x="4022411" y="1914288"/>
            <a:ext cx="180404" cy="190055"/>
            <a:chOff x="3770248" y="2527300"/>
            <a:chExt cx="180404" cy="190055"/>
          </a:xfrm>
        </p:grpSpPr>
        <p:sp>
          <p:nvSpPr>
            <p:cNvPr id="39" name="Google Shape;3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7394864" y="516070"/>
            <a:ext cx="214463" cy="245604"/>
            <a:chOff x="3462796" y="2555878"/>
            <a:chExt cx="157798" cy="180711"/>
          </a:xfrm>
        </p:grpSpPr>
        <p:sp>
          <p:nvSpPr>
            <p:cNvPr id="44" name="Google Shape;44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5968644" y="2524138"/>
            <a:ext cx="245187" cy="258304"/>
            <a:chOff x="3770248" y="2527300"/>
            <a:chExt cx="180404" cy="190055"/>
          </a:xfrm>
        </p:grpSpPr>
        <p:sp>
          <p:nvSpPr>
            <p:cNvPr id="51" name="Google Shape;51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5400000">
            <a:off x="5717697" y="1234087"/>
            <a:ext cx="214448" cy="245568"/>
            <a:chOff x="3462796" y="2555878"/>
            <a:chExt cx="157798" cy="180711"/>
          </a:xfrm>
        </p:grpSpPr>
        <p:sp>
          <p:nvSpPr>
            <p:cNvPr id="56" name="Google Shape;56;p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338248" y="3028088"/>
            <a:ext cx="180404" cy="190055"/>
            <a:chOff x="3770248" y="2527300"/>
            <a:chExt cx="180404" cy="190055"/>
          </a:xfrm>
        </p:grpSpPr>
        <p:sp>
          <p:nvSpPr>
            <p:cNvPr id="63" name="Google Shape;63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" name="Google Shape;67;p2"/>
          <p:cNvSpPr txBox="1">
            <a:spLocks noGrp="1"/>
          </p:cNvSpPr>
          <p:nvPr>
            <p:ph type="ctrTitle"/>
          </p:nvPr>
        </p:nvSpPr>
        <p:spPr>
          <a:xfrm>
            <a:off x="855300" y="3382225"/>
            <a:ext cx="7433400" cy="8103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Font typeface="Amatic SC"/>
              <a:buNone/>
              <a:defRPr sz="65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grpSp>
        <p:nvGrpSpPr>
          <p:cNvPr id="68" name="Google Shape;68;p2"/>
          <p:cNvGrpSpPr/>
          <p:nvPr/>
        </p:nvGrpSpPr>
        <p:grpSpPr>
          <a:xfrm rot="-2700000">
            <a:off x="8555730" y="2841622"/>
            <a:ext cx="180402" cy="190053"/>
            <a:chOff x="3770248" y="2527300"/>
            <a:chExt cx="180404" cy="190055"/>
          </a:xfrm>
        </p:grpSpPr>
        <p:sp>
          <p:nvSpPr>
            <p:cNvPr id="69" name="Google Shape;69;p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2484475" y="3"/>
            <a:ext cx="1046700" cy="3098822"/>
            <a:chOff x="2484475" y="3"/>
            <a:chExt cx="1046700" cy="3098822"/>
          </a:xfrm>
        </p:grpSpPr>
        <p:sp>
          <p:nvSpPr>
            <p:cNvPr id="74" name="Google Shape;74;p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" name="Google Shape;76;p2"/>
            <p:cNvGrpSpPr/>
            <p:nvPr/>
          </p:nvGrpSpPr>
          <p:grpSpPr>
            <a:xfrm>
              <a:off x="2769703" y="3"/>
              <a:ext cx="510180" cy="2812953"/>
              <a:chOff x="1818382" y="1216859"/>
              <a:chExt cx="466728" cy="2573372"/>
            </a:xfrm>
          </p:grpSpPr>
          <p:grpSp>
            <p:nvGrpSpPr>
              <p:cNvPr id="77" name="Google Shape;77;p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78" name="Google Shape;78;p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81" name="Google Shape;81;p2"/>
              <p:cNvSpPr/>
              <p:nvPr/>
            </p:nvSpPr>
            <p:spPr>
              <a:xfrm>
                <a:off x="2046058" y="1216859"/>
                <a:ext cx="17700" cy="17610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" name="Google Shape;82;p2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83" name="Google Shape;83;p2"/>
          <p:cNvGrpSpPr/>
          <p:nvPr/>
        </p:nvGrpSpPr>
        <p:grpSpPr>
          <a:xfrm>
            <a:off x="3961868" y="-4"/>
            <a:ext cx="905291" cy="1913714"/>
            <a:chOff x="3961868" y="-4"/>
            <a:chExt cx="905291" cy="1913714"/>
          </a:xfrm>
        </p:grpSpPr>
        <p:grpSp>
          <p:nvGrpSpPr>
            <p:cNvPr id="84" name="Google Shape;84;p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85" name="Google Shape;85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4155315" y="-4"/>
              <a:ext cx="522826" cy="1721098"/>
              <a:chOff x="2447534" y="2035293"/>
              <a:chExt cx="478297" cy="1574511"/>
            </a:xfrm>
          </p:grpSpPr>
          <p:grpSp>
            <p:nvGrpSpPr>
              <p:cNvPr id="88" name="Google Shape;88;p2"/>
              <p:cNvGrpSpPr/>
              <p:nvPr/>
            </p:nvGrpSpPr>
            <p:grpSpPr>
              <a:xfrm>
                <a:off x="2447534" y="2035293"/>
                <a:ext cx="478297" cy="1574511"/>
                <a:chOff x="2447534" y="2035293"/>
                <a:chExt cx="478297" cy="1574511"/>
              </a:xfrm>
            </p:grpSpPr>
            <p:grpSp>
              <p:nvGrpSpPr>
                <p:cNvPr id="89" name="Google Shape;89;p2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3" name="Google Shape;93;p2"/>
                <p:cNvSpPr/>
                <p:nvPr/>
              </p:nvSpPr>
              <p:spPr>
                <a:xfrm>
                  <a:off x="2675610" y="2035293"/>
                  <a:ext cx="17700" cy="942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4" name="Google Shape;94;p2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95" name="Google Shape;95;p2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96" name="Google Shape;96;p2"/>
          <p:cNvGrpSpPr/>
          <p:nvPr/>
        </p:nvGrpSpPr>
        <p:grpSpPr>
          <a:xfrm>
            <a:off x="5194218" y="4"/>
            <a:ext cx="522827" cy="1415951"/>
            <a:chOff x="5194218" y="4"/>
            <a:chExt cx="522827" cy="1415951"/>
          </a:xfrm>
        </p:grpSpPr>
        <p:grpSp>
          <p:nvGrpSpPr>
            <p:cNvPr id="97" name="Google Shape;97;p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98" name="Google Shape;98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5371921" y="4"/>
              <a:ext cx="182209" cy="1277751"/>
              <a:chOff x="3305183" y="2153669"/>
              <a:chExt cx="166690" cy="1168924"/>
            </a:xfrm>
          </p:grpSpPr>
          <p:grpSp>
            <p:nvGrpSpPr>
              <p:cNvPr id="101" name="Google Shape;101;p2"/>
              <p:cNvGrpSpPr/>
              <p:nvPr/>
            </p:nvGrpSpPr>
            <p:grpSpPr>
              <a:xfrm>
                <a:off x="3305183" y="2153669"/>
                <a:ext cx="166690" cy="1168924"/>
                <a:chOff x="3305183" y="2153669"/>
                <a:chExt cx="166690" cy="1168924"/>
              </a:xfrm>
            </p:grpSpPr>
            <p:grpSp>
              <p:nvGrpSpPr>
                <p:cNvPr id="102" name="Google Shape;102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06" name="Google Shape;106;p2"/>
                <p:cNvSpPr/>
                <p:nvPr/>
              </p:nvSpPr>
              <p:spPr>
                <a:xfrm>
                  <a:off x="3375902" y="2153669"/>
                  <a:ext cx="17700" cy="824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7" name="Google Shape;107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08" name="Google Shape;108;p2"/>
          <p:cNvGrpSpPr/>
          <p:nvPr/>
        </p:nvGrpSpPr>
        <p:grpSpPr>
          <a:xfrm>
            <a:off x="7824797" y="4"/>
            <a:ext cx="860597" cy="3024352"/>
            <a:chOff x="7824797" y="4"/>
            <a:chExt cx="860597" cy="3024352"/>
          </a:xfrm>
        </p:grpSpPr>
        <p:grpSp>
          <p:nvGrpSpPr>
            <p:cNvPr id="109" name="Google Shape;109;p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2"/>
            <p:cNvGrpSpPr/>
            <p:nvPr/>
          </p:nvGrpSpPr>
          <p:grpSpPr>
            <a:xfrm>
              <a:off x="8100547" y="4"/>
              <a:ext cx="300376" cy="2805682"/>
              <a:chOff x="3792712" y="1254959"/>
              <a:chExt cx="274793" cy="2566720"/>
            </a:xfrm>
          </p:grpSpPr>
          <p:grpSp>
            <p:nvGrpSpPr>
              <p:cNvPr id="113" name="Google Shape;113;p2"/>
              <p:cNvGrpSpPr/>
              <p:nvPr/>
            </p:nvGrpSpPr>
            <p:grpSpPr>
              <a:xfrm>
                <a:off x="3792712" y="1254959"/>
                <a:ext cx="274793" cy="2566720"/>
                <a:chOff x="3792712" y="1254959"/>
                <a:chExt cx="274793" cy="2566720"/>
              </a:xfrm>
            </p:grpSpPr>
            <p:grpSp>
              <p:nvGrpSpPr>
                <p:cNvPr id="114" name="Google Shape;114;p2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8" name="Google Shape;118;p2"/>
                <p:cNvSpPr/>
                <p:nvPr/>
              </p:nvSpPr>
              <p:spPr>
                <a:xfrm>
                  <a:off x="3923169" y="1254959"/>
                  <a:ext cx="17700" cy="1722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" name="Google Shape;119;p2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0" name="Google Shape;120;p2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1" name="Google Shape;121;p2"/>
          <p:cNvGrpSpPr/>
          <p:nvPr/>
        </p:nvGrpSpPr>
        <p:grpSpPr>
          <a:xfrm>
            <a:off x="1192601" y="-5"/>
            <a:ext cx="1046700" cy="2424933"/>
            <a:chOff x="1192601" y="-5"/>
            <a:chExt cx="1046700" cy="2424933"/>
          </a:xfrm>
        </p:grpSpPr>
        <p:grpSp>
          <p:nvGrpSpPr>
            <p:cNvPr id="122" name="Google Shape;122;p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23" name="Google Shape;123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2"/>
            <p:cNvGrpSpPr/>
            <p:nvPr/>
          </p:nvGrpSpPr>
          <p:grpSpPr>
            <a:xfrm>
              <a:off x="1417979" y="-5"/>
              <a:ext cx="580390" cy="2131191"/>
              <a:chOff x="522260" y="1950146"/>
              <a:chExt cx="530958" cy="1949676"/>
            </a:xfrm>
          </p:grpSpPr>
          <p:grpSp>
            <p:nvGrpSpPr>
              <p:cNvPr id="126" name="Google Shape;126;p2"/>
              <p:cNvGrpSpPr/>
              <p:nvPr/>
            </p:nvGrpSpPr>
            <p:grpSpPr>
              <a:xfrm>
                <a:off x="522260" y="1950146"/>
                <a:ext cx="530958" cy="1949676"/>
                <a:chOff x="522260" y="1950146"/>
                <a:chExt cx="530958" cy="1949676"/>
              </a:xfrm>
            </p:grpSpPr>
            <p:grpSp>
              <p:nvGrpSpPr>
                <p:cNvPr id="127" name="Google Shape;127;p2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28" name="Google Shape;128;p2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2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" name="Google Shape;132;p2"/>
                <p:cNvSpPr/>
                <p:nvPr/>
              </p:nvSpPr>
              <p:spPr>
                <a:xfrm>
                  <a:off x="786939" y="1950146"/>
                  <a:ext cx="17700" cy="1027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" name="Google Shape;133;p2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" name="Google Shape;134;p2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135" name="Google Shape;135;p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6" name="Google Shape;136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2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139" name="Google Shape;139;p2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140" name="Google Shape;140;p2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1" name="Google Shape;141;p2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" name="Google Shape;145;p2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" name="Google Shape;146;p2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7" name="Google Shape;147;p2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8" name="Google Shape;148;p2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9" name="Google Shape;149;p2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50" name="Google Shape;150;p2"/>
          <p:cNvGrpSpPr/>
          <p:nvPr/>
        </p:nvGrpSpPr>
        <p:grpSpPr>
          <a:xfrm>
            <a:off x="721731" y="-1"/>
            <a:ext cx="522827" cy="2757179"/>
            <a:chOff x="721731" y="-1"/>
            <a:chExt cx="522827" cy="2757179"/>
          </a:xfrm>
        </p:grpSpPr>
        <p:grpSp>
          <p:nvGrpSpPr>
            <p:cNvPr id="151" name="Google Shape;151;p2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52" name="Google Shape;152;p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>
              <a:off x="892053" y="-1"/>
              <a:ext cx="182209" cy="2616197"/>
              <a:chOff x="3305183" y="929219"/>
              <a:chExt cx="166690" cy="2393374"/>
            </a:xfrm>
          </p:grpSpPr>
          <p:grpSp>
            <p:nvGrpSpPr>
              <p:cNvPr id="155" name="Google Shape;155;p2"/>
              <p:cNvGrpSpPr/>
              <p:nvPr/>
            </p:nvGrpSpPr>
            <p:grpSpPr>
              <a:xfrm>
                <a:off x="3305183" y="929219"/>
                <a:ext cx="166690" cy="2393374"/>
                <a:chOff x="3305183" y="929219"/>
                <a:chExt cx="166690" cy="2393374"/>
              </a:xfrm>
            </p:grpSpPr>
            <p:grpSp>
              <p:nvGrpSpPr>
                <p:cNvPr id="156" name="Google Shape;156;p2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57" name="Google Shape;157;p2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2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2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60" name="Google Shape;160;p2"/>
                <p:cNvSpPr/>
                <p:nvPr/>
              </p:nvSpPr>
              <p:spPr>
                <a:xfrm>
                  <a:off x="3375919" y="929219"/>
                  <a:ext cx="17700" cy="20487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61" name="Google Shape;161;p2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3"/>
          <p:cNvGrpSpPr/>
          <p:nvPr/>
        </p:nvGrpSpPr>
        <p:grpSpPr>
          <a:xfrm>
            <a:off x="7647709" y="-1"/>
            <a:ext cx="476555" cy="4897445"/>
            <a:chOff x="6798998" y="-1296139"/>
            <a:chExt cx="476555" cy="4897445"/>
          </a:xfrm>
        </p:grpSpPr>
        <p:sp>
          <p:nvSpPr>
            <p:cNvPr id="164" name="Google Shape;164;p3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7026850" y="-1296139"/>
              <a:ext cx="17700" cy="42711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8602816" y="-3"/>
            <a:ext cx="406190" cy="1540306"/>
            <a:chOff x="5578966" y="2422197"/>
            <a:chExt cx="406190" cy="1540306"/>
          </a:xfrm>
        </p:grpSpPr>
        <p:sp>
          <p:nvSpPr>
            <p:cNvPr id="167" name="Google Shape;167;p3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5774600" y="2422197"/>
              <a:ext cx="17700" cy="552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3"/>
          <p:cNvGrpSpPr/>
          <p:nvPr/>
        </p:nvGrpSpPr>
        <p:grpSpPr>
          <a:xfrm>
            <a:off x="7963861" y="0"/>
            <a:ext cx="466512" cy="2850155"/>
            <a:chOff x="6176324" y="940075"/>
            <a:chExt cx="466512" cy="2850155"/>
          </a:xfrm>
        </p:grpSpPr>
        <p:sp>
          <p:nvSpPr>
            <p:cNvPr id="170" name="Google Shape;170;p3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6400713" y="940075"/>
              <a:ext cx="17700" cy="20349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3"/>
          <p:cNvGrpSpPr/>
          <p:nvPr/>
        </p:nvGrpSpPr>
        <p:grpSpPr>
          <a:xfrm>
            <a:off x="6187339" y="0"/>
            <a:ext cx="170472" cy="1319629"/>
            <a:chOff x="7576714" y="2009363"/>
            <a:chExt cx="170472" cy="1319629"/>
          </a:xfrm>
        </p:grpSpPr>
        <p:sp>
          <p:nvSpPr>
            <p:cNvPr id="173" name="Google Shape;173;p3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7652975" y="2009363"/>
              <a:ext cx="17700" cy="9657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6863948" y="-1"/>
            <a:ext cx="288375" cy="3513742"/>
            <a:chOff x="7883572" y="308161"/>
            <a:chExt cx="288375" cy="3513742"/>
          </a:xfrm>
        </p:grpSpPr>
        <p:sp>
          <p:nvSpPr>
            <p:cNvPr id="176" name="Google Shape;176;p3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024899" y="308161"/>
              <a:ext cx="17700" cy="2667000"/>
            </a:xfrm>
            <a:prstGeom prst="rect">
              <a:avLst/>
            </a:prstGeom>
            <a:solidFill>
              <a:srgbClr val="001F6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" name="Google Shape;178;p3"/>
          <p:cNvSpPr txBox="1">
            <a:spLocks noGrp="1"/>
          </p:cNvSpPr>
          <p:nvPr>
            <p:ph type="ctrTitle"/>
          </p:nvPr>
        </p:nvSpPr>
        <p:spPr>
          <a:xfrm>
            <a:off x="1585825" y="2053500"/>
            <a:ext cx="4646100" cy="630900"/>
          </a:xfrm>
          <a:prstGeom prst="rect">
            <a:avLst/>
          </a:prstGeom>
          <a:effectLst>
            <a:outerShdw dist="19050" dir="5400000" algn="bl" rotWithShape="0">
              <a:schemeClr val="dk1">
                <a:alpha val="20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matic SC"/>
              <a:buNone/>
              <a:defRPr sz="48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79" name="Google Shape;179;p3"/>
          <p:cNvSpPr txBox="1">
            <a:spLocks noGrp="1"/>
          </p:cNvSpPr>
          <p:nvPr>
            <p:ph type="subTitle" idx="1"/>
          </p:nvPr>
        </p:nvSpPr>
        <p:spPr>
          <a:xfrm>
            <a:off x="1585825" y="2705100"/>
            <a:ext cx="4646100" cy="38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-229144" y="1734600"/>
            <a:ext cx="1674300" cy="1674300"/>
          </a:xfrm>
          <a:prstGeom prst="chord">
            <a:avLst>
              <a:gd name="adj1" fmla="val 13399399"/>
              <a:gd name="adj2" fmla="val 8184747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"/>
          <p:cNvSpPr/>
          <p:nvPr/>
        </p:nvSpPr>
        <p:spPr>
          <a:xfrm>
            <a:off x="-29101" y="1934643"/>
            <a:ext cx="1274400" cy="1274400"/>
          </a:xfrm>
          <a:prstGeom prst="chord">
            <a:avLst>
              <a:gd name="adj1" fmla="val 11949430"/>
              <a:gd name="adj2" fmla="val 9637875"/>
            </a:avLst>
          </a:prstGeom>
          <a:solidFill>
            <a:srgbClr val="FFFFFF">
              <a:alpha val="134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82;p3"/>
          <p:cNvGrpSpPr/>
          <p:nvPr/>
        </p:nvGrpSpPr>
        <p:grpSpPr>
          <a:xfrm>
            <a:off x="6746411" y="744238"/>
            <a:ext cx="180404" cy="190055"/>
            <a:chOff x="3770248" y="2527300"/>
            <a:chExt cx="180404" cy="190055"/>
          </a:xfrm>
        </p:grpSpPr>
        <p:sp>
          <p:nvSpPr>
            <p:cNvPr id="183" name="Google Shape;183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3"/>
          <p:cNvGrpSpPr/>
          <p:nvPr/>
        </p:nvGrpSpPr>
        <p:grpSpPr>
          <a:xfrm>
            <a:off x="1030839" y="3124970"/>
            <a:ext cx="214463" cy="245604"/>
            <a:chOff x="3462796" y="2555878"/>
            <a:chExt cx="157798" cy="180711"/>
          </a:xfrm>
        </p:grpSpPr>
        <p:sp>
          <p:nvSpPr>
            <p:cNvPr id="188" name="Google Shape;188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" name="Google Shape;194;p3"/>
          <p:cNvGrpSpPr/>
          <p:nvPr/>
        </p:nvGrpSpPr>
        <p:grpSpPr>
          <a:xfrm>
            <a:off x="8737419" y="2806488"/>
            <a:ext cx="245187" cy="258304"/>
            <a:chOff x="3770248" y="2527300"/>
            <a:chExt cx="180404" cy="190055"/>
          </a:xfrm>
        </p:grpSpPr>
        <p:sp>
          <p:nvSpPr>
            <p:cNvPr id="195" name="Google Shape;195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" name="Google Shape;199;p3"/>
          <p:cNvGrpSpPr/>
          <p:nvPr/>
        </p:nvGrpSpPr>
        <p:grpSpPr>
          <a:xfrm rot="5400000">
            <a:off x="8622497" y="4565562"/>
            <a:ext cx="214448" cy="245568"/>
            <a:chOff x="3462796" y="2555878"/>
            <a:chExt cx="157798" cy="180711"/>
          </a:xfrm>
        </p:grpSpPr>
        <p:sp>
          <p:nvSpPr>
            <p:cNvPr id="200" name="Google Shape;200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3"/>
          <p:cNvGrpSpPr/>
          <p:nvPr/>
        </p:nvGrpSpPr>
        <p:grpSpPr>
          <a:xfrm>
            <a:off x="163248" y="1684513"/>
            <a:ext cx="180404" cy="190055"/>
            <a:chOff x="3770248" y="2527300"/>
            <a:chExt cx="180404" cy="190055"/>
          </a:xfrm>
        </p:grpSpPr>
        <p:sp>
          <p:nvSpPr>
            <p:cNvPr id="207" name="Google Shape;207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1" name="Google Shape;211;p3"/>
          <p:cNvGrpSpPr/>
          <p:nvPr/>
        </p:nvGrpSpPr>
        <p:grpSpPr>
          <a:xfrm rot="-2700000">
            <a:off x="7714705" y="744247"/>
            <a:ext cx="180402" cy="190053"/>
            <a:chOff x="3770248" y="2527300"/>
            <a:chExt cx="180404" cy="190055"/>
          </a:xfrm>
        </p:grpSpPr>
        <p:sp>
          <p:nvSpPr>
            <p:cNvPr id="212" name="Google Shape;212;p3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3"/>
          <p:cNvGrpSpPr/>
          <p:nvPr/>
        </p:nvGrpSpPr>
        <p:grpSpPr>
          <a:xfrm>
            <a:off x="6651762" y="-7"/>
            <a:ext cx="1046700" cy="1769370"/>
            <a:chOff x="2484475" y="1329455"/>
            <a:chExt cx="1046700" cy="1769370"/>
          </a:xfrm>
        </p:grpSpPr>
        <p:sp>
          <p:nvSpPr>
            <p:cNvPr id="217" name="Google Shape;217;p3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3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220" name="Google Shape;220;p3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221" name="Google Shape;221;p3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3" name="Google Shape;223;p3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4" name="Google Shape;224;p3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5" name="Google Shape;225;p3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3810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6" name="Google Shape;226;p3"/>
          <p:cNvGrpSpPr/>
          <p:nvPr/>
        </p:nvGrpSpPr>
        <p:grpSpPr>
          <a:xfrm>
            <a:off x="8277068" y="-1"/>
            <a:ext cx="905291" cy="2805686"/>
            <a:chOff x="3961868" y="-891976"/>
            <a:chExt cx="905291" cy="2805686"/>
          </a:xfrm>
        </p:grpSpPr>
        <p:grpSp>
          <p:nvGrpSpPr>
            <p:cNvPr id="227" name="Google Shape;227;p3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228" name="Google Shape;228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0" name="Google Shape;230;p3"/>
            <p:cNvGrpSpPr/>
            <p:nvPr/>
          </p:nvGrpSpPr>
          <p:grpSpPr>
            <a:xfrm>
              <a:off x="4155315" y="-891976"/>
              <a:ext cx="522826" cy="2613070"/>
              <a:chOff x="2447534" y="1219291"/>
              <a:chExt cx="478297" cy="2390513"/>
            </a:xfrm>
          </p:grpSpPr>
          <p:grpSp>
            <p:nvGrpSpPr>
              <p:cNvPr id="231" name="Google Shape;231;p3"/>
              <p:cNvGrpSpPr/>
              <p:nvPr/>
            </p:nvGrpSpPr>
            <p:grpSpPr>
              <a:xfrm>
                <a:off x="2447534" y="1219291"/>
                <a:ext cx="478297" cy="2390513"/>
                <a:chOff x="2447534" y="1219291"/>
                <a:chExt cx="478297" cy="2390513"/>
              </a:xfrm>
            </p:grpSpPr>
            <p:grpSp>
              <p:nvGrpSpPr>
                <p:cNvPr id="232" name="Google Shape;232;p3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233" name="Google Shape;233;p3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" name="Google Shape;234;p3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3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36" name="Google Shape;236;p3"/>
                <p:cNvSpPr/>
                <p:nvPr/>
              </p:nvSpPr>
              <p:spPr>
                <a:xfrm>
                  <a:off x="2675610" y="1219291"/>
                  <a:ext cx="17700" cy="1758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37" name="Google Shape;237;p3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38" name="Google Shape;238;p3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39" name="Google Shape;239;p3"/>
          <p:cNvGrpSpPr/>
          <p:nvPr/>
        </p:nvGrpSpPr>
        <p:grpSpPr>
          <a:xfrm>
            <a:off x="7726343" y="1"/>
            <a:ext cx="522827" cy="1952267"/>
            <a:chOff x="5194218" y="-536312"/>
            <a:chExt cx="522827" cy="1952267"/>
          </a:xfrm>
        </p:grpSpPr>
        <p:grpSp>
          <p:nvGrpSpPr>
            <p:cNvPr id="240" name="Google Shape;240;p3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241" name="Google Shape;241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3"/>
            <p:cNvGrpSpPr/>
            <p:nvPr/>
          </p:nvGrpSpPr>
          <p:grpSpPr>
            <a:xfrm>
              <a:off x="5371921" y="-536312"/>
              <a:ext cx="182209" cy="1814066"/>
              <a:chOff x="3305183" y="1663032"/>
              <a:chExt cx="166690" cy="1659561"/>
            </a:xfrm>
          </p:grpSpPr>
          <p:grpSp>
            <p:nvGrpSpPr>
              <p:cNvPr id="244" name="Google Shape;244;p3"/>
              <p:cNvGrpSpPr/>
              <p:nvPr/>
            </p:nvGrpSpPr>
            <p:grpSpPr>
              <a:xfrm>
                <a:off x="3305183" y="1663032"/>
                <a:ext cx="166690" cy="1659561"/>
                <a:chOff x="3305183" y="1663032"/>
                <a:chExt cx="166690" cy="1659561"/>
              </a:xfrm>
            </p:grpSpPr>
            <p:grpSp>
              <p:nvGrpSpPr>
                <p:cNvPr id="245" name="Google Shape;245;p3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246" name="Google Shape;246;p3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7" name="Google Shape;247;p3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8" name="Google Shape;248;p3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49" name="Google Shape;249;p3"/>
                <p:cNvSpPr/>
                <p:nvPr/>
              </p:nvSpPr>
              <p:spPr>
                <a:xfrm>
                  <a:off x="3375902" y="1663032"/>
                  <a:ext cx="17700" cy="1314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50" name="Google Shape;250;p3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51" name="Google Shape;251;p3"/>
          <p:cNvGrpSpPr/>
          <p:nvPr/>
        </p:nvGrpSpPr>
        <p:grpSpPr>
          <a:xfrm>
            <a:off x="7946297" y="-6"/>
            <a:ext cx="860597" cy="4748536"/>
            <a:chOff x="7824797" y="-1724181"/>
            <a:chExt cx="860597" cy="4748536"/>
          </a:xfrm>
        </p:grpSpPr>
        <p:grpSp>
          <p:nvGrpSpPr>
            <p:cNvPr id="252" name="Google Shape;252;p3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253" name="Google Shape;253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5;p3"/>
            <p:cNvGrpSpPr/>
            <p:nvPr/>
          </p:nvGrpSpPr>
          <p:grpSpPr>
            <a:xfrm>
              <a:off x="8100547" y="-1724181"/>
              <a:ext cx="300376" cy="4529867"/>
              <a:chOff x="3792712" y="-322375"/>
              <a:chExt cx="274793" cy="4144055"/>
            </a:xfrm>
          </p:grpSpPr>
          <p:grpSp>
            <p:nvGrpSpPr>
              <p:cNvPr id="256" name="Google Shape;256;p3"/>
              <p:cNvGrpSpPr/>
              <p:nvPr/>
            </p:nvGrpSpPr>
            <p:grpSpPr>
              <a:xfrm>
                <a:off x="3792712" y="-322375"/>
                <a:ext cx="274793" cy="4144055"/>
                <a:chOff x="3792712" y="-322375"/>
                <a:chExt cx="274793" cy="4144055"/>
              </a:xfrm>
            </p:grpSpPr>
            <p:grpSp>
              <p:nvGrpSpPr>
                <p:cNvPr id="257" name="Google Shape;257;p3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258" name="Google Shape;258;p3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3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3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61" name="Google Shape;261;p3"/>
                <p:cNvSpPr/>
                <p:nvPr/>
              </p:nvSpPr>
              <p:spPr>
                <a:xfrm>
                  <a:off x="3923169" y="-322375"/>
                  <a:ext cx="17700" cy="3300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2" name="Google Shape;262;p3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63" name="Google Shape;263;p3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64" name="Google Shape;264;p3"/>
          <p:cNvGrpSpPr/>
          <p:nvPr/>
        </p:nvGrpSpPr>
        <p:grpSpPr>
          <a:xfrm>
            <a:off x="7060401" y="7"/>
            <a:ext cx="1046700" cy="4149108"/>
            <a:chOff x="1192601" y="-1724180"/>
            <a:chExt cx="1046700" cy="4149108"/>
          </a:xfrm>
        </p:grpSpPr>
        <p:grpSp>
          <p:nvGrpSpPr>
            <p:cNvPr id="265" name="Google Shape;265;p3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266" name="Google Shape;266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3"/>
            <p:cNvGrpSpPr/>
            <p:nvPr/>
          </p:nvGrpSpPr>
          <p:grpSpPr>
            <a:xfrm>
              <a:off x="1417979" y="-1724180"/>
              <a:ext cx="580390" cy="3855366"/>
              <a:chOff x="522260" y="372820"/>
              <a:chExt cx="530958" cy="3527002"/>
            </a:xfrm>
          </p:grpSpPr>
          <p:grpSp>
            <p:nvGrpSpPr>
              <p:cNvPr id="269" name="Google Shape;269;p3"/>
              <p:cNvGrpSpPr/>
              <p:nvPr/>
            </p:nvGrpSpPr>
            <p:grpSpPr>
              <a:xfrm>
                <a:off x="522260" y="372820"/>
                <a:ext cx="530958" cy="3527002"/>
                <a:chOff x="522260" y="372820"/>
                <a:chExt cx="530958" cy="3527002"/>
              </a:xfrm>
            </p:grpSpPr>
            <p:grpSp>
              <p:nvGrpSpPr>
                <p:cNvPr id="270" name="Google Shape;270;p3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271" name="Google Shape;271;p3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3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3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3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75" name="Google Shape;275;p3"/>
                <p:cNvSpPr/>
                <p:nvPr/>
              </p:nvSpPr>
              <p:spPr>
                <a:xfrm>
                  <a:off x="786939" y="372820"/>
                  <a:ext cx="17700" cy="26052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76" name="Google Shape;276;p3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77" name="Google Shape;277;p3"/>
          <p:cNvGrpSpPr/>
          <p:nvPr/>
        </p:nvGrpSpPr>
        <p:grpSpPr>
          <a:xfrm>
            <a:off x="6010934" y="1"/>
            <a:ext cx="1046700" cy="2793377"/>
            <a:chOff x="6010934" y="1"/>
            <a:chExt cx="1046700" cy="2793377"/>
          </a:xfrm>
        </p:grpSpPr>
        <p:grpSp>
          <p:nvGrpSpPr>
            <p:cNvPr id="278" name="Google Shape;278;p3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279" name="Google Shape;279;p3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3"/>
            <p:cNvGrpSpPr/>
            <p:nvPr/>
          </p:nvGrpSpPr>
          <p:grpSpPr>
            <a:xfrm>
              <a:off x="6308747" y="1"/>
              <a:ext cx="441786" cy="2571886"/>
              <a:chOff x="1121941" y="1609666"/>
              <a:chExt cx="404159" cy="2352837"/>
            </a:xfrm>
          </p:grpSpPr>
          <p:grpSp>
            <p:nvGrpSpPr>
              <p:cNvPr id="282" name="Google Shape;282;p3"/>
              <p:cNvGrpSpPr/>
              <p:nvPr/>
            </p:nvGrpSpPr>
            <p:grpSpPr>
              <a:xfrm>
                <a:off x="1121941" y="1609666"/>
                <a:ext cx="404159" cy="2352837"/>
                <a:chOff x="1121941" y="1609666"/>
                <a:chExt cx="404159" cy="2352837"/>
              </a:xfrm>
            </p:grpSpPr>
            <p:grpSp>
              <p:nvGrpSpPr>
                <p:cNvPr id="283" name="Google Shape;283;p3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284" name="Google Shape;284;p3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3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3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3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88" name="Google Shape;288;p3"/>
                <p:cNvSpPr/>
                <p:nvPr/>
              </p:nvSpPr>
              <p:spPr>
                <a:xfrm>
                  <a:off x="1308648" y="1609666"/>
                  <a:ext cx="17700" cy="1368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9" name="Google Shape;289;p3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0" name="Google Shape;290;p3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1" name="Google Shape;291;p3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92" name="Google Shape;292;p3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28575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293" name="Google Shape;293;p3"/>
          <p:cNvGrpSpPr/>
          <p:nvPr/>
        </p:nvGrpSpPr>
        <p:grpSpPr>
          <a:xfrm>
            <a:off x="7144996" y="3810165"/>
            <a:ext cx="157798" cy="180711"/>
            <a:chOff x="3462796" y="2555878"/>
            <a:chExt cx="157798" cy="180711"/>
          </a:xfrm>
        </p:grpSpPr>
        <p:sp>
          <p:nvSpPr>
            <p:cNvPr id="294" name="Google Shape;294;p3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5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⊹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×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31" name="Google Shape;431;p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32" name="Google Shape;432;p5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433" name="Google Shape;433;p5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434" name="Google Shape;434;p5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5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5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437" name="Google Shape;437;p5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5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9" name="Google Shape;439;p5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440" name="Google Shape;440;p5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5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2" name="Google Shape;442;p5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443" name="Google Shape;443;p5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5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5" name="Google Shape;445;p5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446" name="Google Shape;446;p5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5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8" name="Google Shape;448;p5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449" name="Google Shape;449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3" name="Google Shape;453;p5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454" name="Google Shape;454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8" name="Google Shape;458;p5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459" name="Google Shape;459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5" name="Google Shape;465;p5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466" name="Google Shape;466;p5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5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5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5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0" name="Google Shape;470;p5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471" name="Google Shape;471;p5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5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3" name="Google Shape;473;p5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474" name="Google Shape;474;p5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475" name="Google Shape;475;p5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5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7" name="Google Shape;477;p5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78" name="Google Shape;478;p5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9" name="Google Shape;479;p5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480" name="Google Shape;480;p5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481" name="Google Shape;481;p5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482" name="Google Shape;482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4" name="Google Shape;484;p5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485" name="Google Shape;485;p5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486" name="Google Shape;486;p5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487" name="Google Shape;487;p5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8" name="Google Shape;488;p5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489" name="Google Shape;489;p5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490" name="Google Shape;490;p5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91" name="Google Shape;491;p5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492" name="Google Shape;492;p5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493" name="Google Shape;493;p5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494" name="Google Shape;494;p5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495" name="Google Shape;495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7" name="Google Shape;497;p5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498" name="Google Shape;498;p5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499" name="Google Shape;499;p5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500" name="Google Shape;500;p5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1" name="Google Shape;501;p5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2" name="Google Shape;502;p5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03" name="Google Shape;503;p5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04" name="Google Shape;504;p5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05" name="Google Shape;505;p5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506" name="Google Shape;506;p5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507" name="Google Shape;507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508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9" name="Google Shape;509;p5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510" name="Google Shape;510;p5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511" name="Google Shape;511;p5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512" name="Google Shape;512;p5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3" name="Google Shape;513;p5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4" name="Google Shape;514;p5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15" name="Google Shape;515;p5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16" name="Google Shape;516;p5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17" name="Google Shape;517;p5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18" name="Google Shape;518;p5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519" name="Google Shape;519;p5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20" name="Google Shape;520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2" name="Google Shape;522;p5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523" name="Google Shape;523;p5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524" name="Google Shape;524;p5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525" name="Google Shape;525;p5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6" name="Google Shape;526;p5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7" name="Google Shape;527;p5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8" name="Google Shape;528;p5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29" name="Google Shape;529;p5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30" name="Google Shape;530;p5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31" name="Google Shape;531;p5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532" name="Google Shape;532;p5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533" name="Google Shape;533;p5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5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5" name="Google Shape;535;p5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536" name="Google Shape;536;p5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537" name="Google Shape;537;p5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538" name="Google Shape;538;p5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39" name="Google Shape;539;p5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0" name="Google Shape;540;p5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1" name="Google Shape;541;p5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42" name="Google Shape;542;p5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43" name="Google Shape;543;p5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4" name="Google Shape;544;p5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5" name="Google Shape;545;p5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546" name="Google Shape;546;p5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547" name="Google Shape;547;p5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548" name="Google Shape;548;p5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9" name="Google Shape;549;p5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0" name="Google Shape;550;p5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1" name="Google Shape;551;p5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2" name="Google Shape;552;p5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5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4" name="Google Shape;554;p5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55" name="Google Shape;555;p5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5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5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5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5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5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563" name="Google Shape;563;p6"/>
          <p:cNvSpPr txBox="1">
            <a:spLocks noGrp="1"/>
          </p:cNvSpPr>
          <p:nvPr>
            <p:ph type="body" idx="1"/>
          </p:nvPr>
        </p:nvSpPr>
        <p:spPr>
          <a:xfrm>
            <a:off x="702900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4" name="Google Shape;564;p6"/>
          <p:cNvSpPr txBox="1">
            <a:spLocks noGrp="1"/>
          </p:cNvSpPr>
          <p:nvPr>
            <p:ph type="body" idx="2"/>
          </p:nvPr>
        </p:nvSpPr>
        <p:spPr>
          <a:xfrm>
            <a:off x="3718448" y="1430150"/>
            <a:ext cx="2644500" cy="302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⊹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×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65" name="Google Shape;565;p6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6" name="Google Shape;566;p6"/>
          <p:cNvGrpSpPr/>
          <p:nvPr/>
        </p:nvGrpSpPr>
        <p:grpSpPr>
          <a:xfrm>
            <a:off x="278809" y="823842"/>
            <a:ext cx="288376" cy="330267"/>
            <a:chOff x="3462796" y="2555878"/>
            <a:chExt cx="157798" cy="180711"/>
          </a:xfrm>
        </p:grpSpPr>
        <p:sp>
          <p:nvSpPr>
            <p:cNvPr id="567" name="Google Shape;567;p6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6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1" name="Google Shape;571;p6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2" name="Google Shape;572;p6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3" name="Google Shape;573;p6"/>
          <p:cNvGrpSpPr/>
          <p:nvPr/>
        </p:nvGrpSpPr>
        <p:grpSpPr>
          <a:xfrm>
            <a:off x="6196930" y="-29"/>
            <a:ext cx="2985505" cy="4610466"/>
            <a:chOff x="6196930" y="-29"/>
            <a:chExt cx="2985505" cy="4610466"/>
          </a:xfrm>
        </p:grpSpPr>
        <p:grpSp>
          <p:nvGrpSpPr>
            <p:cNvPr id="574" name="Google Shape;574;p6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575" name="Google Shape;575;p6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7" name="Google Shape;577;p6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578" name="Google Shape;578;p6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0" name="Google Shape;580;p6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581" name="Google Shape;581;p6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3" name="Google Shape;583;p6"/>
            <p:cNvGrpSpPr/>
            <p:nvPr/>
          </p:nvGrpSpPr>
          <p:grpSpPr>
            <a:xfrm>
              <a:off x="6363022" y="42"/>
              <a:ext cx="160482" cy="1242299"/>
              <a:chOff x="7576714" y="2009363"/>
              <a:chExt cx="170472" cy="1319629"/>
            </a:xfrm>
          </p:grpSpPr>
          <p:sp>
            <p:nvSpPr>
              <p:cNvPr id="584" name="Google Shape;584;p6"/>
              <p:cNvSpPr/>
              <p:nvPr/>
            </p:nvSpPr>
            <p:spPr>
              <a:xfrm>
                <a:off x="7576714" y="2971595"/>
                <a:ext cx="170472" cy="357397"/>
              </a:xfrm>
              <a:custGeom>
                <a:avLst/>
                <a:gdLst/>
                <a:ahLst/>
                <a:cxnLst/>
                <a:rect l="l" t="t" r="r" b="b"/>
                <a:pathLst>
                  <a:path w="170472" h="357397" extrusionOk="0">
                    <a:moveTo>
                      <a:pt x="127257" y="26425"/>
                    </a:moveTo>
                    <a:cubicBezTo>
                      <a:pt x="134369" y="-8309"/>
                      <a:pt x="34039" y="-8500"/>
                      <a:pt x="34611" y="24075"/>
                    </a:cubicBezTo>
                    <a:cubicBezTo>
                      <a:pt x="7052" y="26044"/>
                      <a:pt x="27879" y="109610"/>
                      <a:pt x="21911" y="127835"/>
                    </a:cubicBezTo>
                    <a:cubicBezTo>
                      <a:pt x="-89214" y="468004"/>
                      <a:pt x="264544" y="398789"/>
                      <a:pt x="145736" y="124596"/>
                    </a:cubicBezTo>
                    <a:cubicBezTo>
                      <a:pt x="152086" y="122247"/>
                      <a:pt x="157864" y="17281"/>
                      <a:pt x="127257" y="264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7652975" y="2009363"/>
                <a:ext cx="17700" cy="965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6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587" name="Google Shape;587;p6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8" name="Google Shape;588;p6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6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590" name="Google Shape;590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4" name="Google Shape;594;p6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595" name="Google Shape;595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8" name="Google Shape;598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9" name="Google Shape;599;p6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600" name="Google Shape;600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4" name="Google Shape;604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6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607" name="Google Shape;607;p6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6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6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6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11" name="Google Shape;611;p6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612" name="Google Shape;612;p6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6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4" name="Google Shape;614;p6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615" name="Google Shape;615;p6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616" name="Google Shape;616;p6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6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6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19" name="Google Shape;619;p6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0" name="Google Shape;620;p6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621" name="Google Shape;621;p6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622" name="Google Shape;622;p6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623" name="Google Shape;623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5" name="Google Shape;625;p6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626" name="Google Shape;626;p6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627" name="Google Shape;627;p6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628" name="Google Shape;628;p6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29" name="Google Shape;629;p6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30" name="Google Shape;630;p6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31" name="Google Shape;631;p6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32" name="Google Shape;632;p6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33" name="Google Shape;633;p6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34" name="Google Shape;634;p6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635" name="Google Shape;635;p6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636" name="Google Shape;636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8" name="Google Shape;638;p6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639" name="Google Shape;639;p6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640" name="Google Shape;640;p6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641" name="Google Shape;641;p6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2" name="Google Shape;642;p6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43" name="Google Shape;643;p6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44" name="Google Shape;644;p6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45" name="Google Shape;645;p6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46" name="Google Shape;646;p6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647" name="Google Shape;647;p6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648" name="Google Shape;648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0" name="Google Shape;650;p6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651" name="Google Shape;651;p6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652" name="Google Shape;652;p6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653" name="Google Shape;653;p6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4" name="Google Shape;654;p6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55" name="Google Shape;655;p6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56" name="Google Shape;656;p6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57" name="Google Shape;657;p6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58" name="Google Shape;658;p6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59" name="Google Shape;659;p6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660" name="Google Shape;660;p6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61" name="Google Shape;661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63" name="Google Shape;663;p6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664" name="Google Shape;664;p6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665" name="Google Shape;665;p6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666" name="Google Shape;666;p6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7" name="Google Shape;667;p6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8" name="Google Shape;668;p6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69" name="Google Shape;669;p6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70" name="Google Shape;670;p6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71" name="Google Shape;671;p6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72" name="Google Shape;672;p6"/>
            <p:cNvGrpSpPr/>
            <p:nvPr/>
          </p:nvGrpSpPr>
          <p:grpSpPr>
            <a:xfrm>
              <a:off x="6196930" y="7"/>
              <a:ext cx="985363" cy="2629685"/>
              <a:chOff x="6010934" y="1"/>
              <a:chExt cx="1046700" cy="2793377"/>
            </a:xfrm>
          </p:grpSpPr>
          <p:grpSp>
            <p:nvGrpSpPr>
              <p:cNvPr id="673" name="Google Shape;673;p6"/>
              <p:cNvGrpSpPr/>
              <p:nvPr/>
            </p:nvGrpSpPr>
            <p:grpSpPr>
              <a:xfrm>
                <a:off x="6010934" y="174667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674" name="Google Shape;674;p6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6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76DC35">
                    <a:alpha val="100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76" name="Google Shape;676;p6"/>
              <p:cNvGrpSpPr/>
              <p:nvPr/>
            </p:nvGrpSpPr>
            <p:grpSpPr>
              <a:xfrm>
                <a:off x="6308747" y="1"/>
                <a:ext cx="441786" cy="2571886"/>
                <a:chOff x="1121941" y="1609666"/>
                <a:chExt cx="404159" cy="2352837"/>
              </a:xfrm>
            </p:grpSpPr>
            <p:grpSp>
              <p:nvGrpSpPr>
                <p:cNvPr id="677" name="Google Shape;677;p6"/>
                <p:cNvGrpSpPr/>
                <p:nvPr/>
              </p:nvGrpSpPr>
              <p:grpSpPr>
                <a:xfrm>
                  <a:off x="1121941" y="1609666"/>
                  <a:ext cx="404159" cy="2352837"/>
                  <a:chOff x="1121941" y="1609666"/>
                  <a:chExt cx="404159" cy="2352837"/>
                </a:xfrm>
              </p:grpSpPr>
              <p:grpSp>
                <p:nvGrpSpPr>
                  <p:cNvPr id="678" name="Google Shape;678;p6"/>
                  <p:cNvGrpSpPr/>
                  <p:nvPr/>
                </p:nvGrpSpPr>
                <p:grpSpPr>
                  <a:xfrm>
                    <a:off x="1121941" y="2971595"/>
                    <a:ext cx="404159" cy="990908"/>
                    <a:chOff x="1121941" y="2969319"/>
                    <a:chExt cx="404159" cy="990908"/>
                  </a:xfrm>
                </p:grpSpPr>
                <p:sp>
                  <p:nvSpPr>
                    <p:cNvPr id="679" name="Google Shape;679;p6"/>
                    <p:cNvSpPr/>
                    <p:nvPr/>
                  </p:nvSpPr>
                  <p:spPr>
                    <a:xfrm>
                      <a:off x="1210876" y="2975878"/>
                      <a:ext cx="215728" cy="2228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5728" h="222824" extrusionOk="0">
                          <a:moveTo>
                            <a:pt x="14190" y="222824"/>
                          </a:moveTo>
                          <a:cubicBezTo>
                            <a:pt x="13301" y="174692"/>
                            <a:pt x="-21687" y="79251"/>
                            <a:pt x="21620" y="60582"/>
                          </a:cubicBezTo>
                          <a:cubicBezTo>
                            <a:pt x="36987" y="27244"/>
                            <a:pt x="55021" y="2797"/>
                            <a:pt x="105440" y="321"/>
                          </a:cubicBezTo>
                          <a:cubicBezTo>
                            <a:pt x="154017" y="-2156"/>
                            <a:pt x="177385" y="9655"/>
                            <a:pt x="182021" y="37976"/>
                          </a:cubicBezTo>
                          <a:cubicBezTo>
                            <a:pt x="233265" y="47692"/>
                            <a:pt x="210405" y="171326"/>
                            <a:pt x="211993" y="215776"/>
                          </a:cubicBezTo>
                          <a:cubicBezTo>
                            <a:pt x="143159" y="198060"/>
                            <a:pt x="79024" y="196790"/>
                            <a:pt x="14190" y="222824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0" name="Google Shape;680;p6"/>
                    <p:cNvSpPr/>
                    <p:nvPr/>
                  </p:nvSpPr>
                  <p:spPr>
                    <a:xfrm>
                      <a:off x="1160257" y="3179981"/>
                      <a:ext cx="324636" cy="22947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24636" h="229478" extrusionOk="0">
                          <a:moveTo>
                            <a:pt x="1626" y="229478"/>
                          </a:moveTo>
                          <a:cubicBezTo>
                            <a:pt x="-8216" y="108447"/>
                            <a:pt x="24042" y="-8456"/>
                            <a:pt x="169393" y="878"/>
                          </a:cubicBezTo>
                          <a:cubicBezTo>
                            <a:pt x="307379" y="-10678"/>
                            <a:pt x="337541" y="93334"/>
                            <a:pt x="320206" y="222176"/>
                          </a:cubicBezTo>
                          <a:cubicBezTo>
                            <a:pt x="210923" y="232019"/>
                            <a:pt x="109767" y="228018"/>
                            <a:pt x="1626" y="229478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1" name="Google Shape;681;p6"/>
                    <p:cNvSpPr/>
                    <p:nvPr/>
                  </p:nvSpPr>
                  <p:spPr>
                    <a:xfrm>
                      <a:off x="1128931" y="3411844"/>
                      <a:ext cx="389306" cy="5406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9306" h="540604" extrusionOk="0">
                          <a:moveTo>
                            <a:pt x="192718" y="540604"/>
                          </a:moveTo>
                          <a:cubicBezTo>
                            <a:pt x="42795" y="527142"/>
                            <a:pt x="232596" y="425161"/>
                            <a:pt x="116836" y="455260"/>
                          </a:cubicBezTo>
                          <a:cubicBezTo>
                            <a:pt x="83054" y="460150"/>
                            <a:pt x="19744" y="479835"/>
                            <a:pt x="7679" y="435512"/>
                          </a:cubicBezTo>
                          <a:cubicBezTo>
                            <a:pt x="-6227" y="397920"/>
                            <a:pt x="57844" y="371440"/>
                            <a:pt x="34857" y="364582"/>
                          </a:cubicBezTo>
                          <a:cubicBezTo>
                            <a:pt x="15807" y="363122"/>
                            <a:pt x="3107" y="353533"/>
                            <a:pt x="1393" y="338801"/>
                          </a:cubicBezTo>
                          <a:cubicBezTo>
                            <a:pt x="-3560" y="319434"/>
                            <a:pt x="17585" y="304638"/>
                            <a:pt x="35175" y="291748"/>
                          </a:cubicBezTo>
                          <a:cubicBezTo>
                            <a:pt x="33651" y="285398"/>
                            <a:pt x="30158" y="276762"/>
                            <a:pt x="28380" y="270412"/>
                          </a:cubicBezTo>
                          <a:cubicBezTo>
                            <a:pt x="-19689" y="256061"/>
                            <a:pt x="-258" y="192307"/>
                            <a:pt x="38985" y="180877"/>
                          </a:cubicBezTo>
                          <a:cubicBezTo>
                            <a:pt x="42490" y="180629"/>
                            <a:pt x="45138" y="177588"/>
                            <a:pt x="44890" y="174082"/>
                          </a:cubicBezTo>
                          <a:cubicBezTo>
                            <a:pt x="44643" y="170577"/>
                            <a:pt x="41601" y="167929"/>
                            <a:pt x="38096" y="168177"/>
                          </a:cubicBezTo>
                          <a:cubicBezTo>
                            <a:pt x="3044" y="163224"/>
                            <a:pt x="21776" y="119663"/>
                            <a:pt x="43303" y="106836"/>
                          </a:cubicBezTo>
                          <a:cubicBezTo>
                            <a:pt x="74418" y="82706"/>
                            <a:pt x="71370" y="31969"/>
                            <a:pt x="69020" y="5680"/>
                          </a:cubicBezTo>
                          <a:cubicBezTo>
                            <a:pt x="85911" y="5045"/>
                            <a:pt x="131758" y="4664"/>
                            <a:pt x="151570" y="4601"/>
                          </a:cubicBezTo>
                          <a:cubicBezTo>
                            <a:pt x="174303" y="59274"/>
                            <a:pt x="87499" y="134903"/>
                            <a:pt x="126170" y="158652"/>
                          </a:cubicBezTo>
                          <a:cubicBezTo>
                            <a:pt x="332545" y="108296"/>
                            <a:pt x="234120" y="166526"/>
                            <a:pt x="237422" y="1362"/>
                          </a:cubicBezTo>
                          <a:cubicBezTo>
                            <a:pt x="249741" y="-2130"/>
                            <a:pt x="299271" y="2378"/>
                            <a:pt x="325624" y="854"/>
                          </a:cubicBezTo>
                          <a:cubicBezTo>
                            <a:pt x="266823" y="105439"/>
                            <a:pt x="408174" y="108804"/>
                            <a:pt x="387155" y="185449"/>
                          </a:cubicBezTo>
                          <a:cubicBezTo>
                            <a:pt x="375090" y="210849"/>
                            <a:pt x="334958" y="200752"/>
                            <a:pt x="326830" y="215802"/>
                          </a:cubicBezTo>
                          <a:cubicBezTo>
                            <a:pt x="326830" y="221707"/>
                            <a:pt x="332101" y="222152"/>
                            <a:pt x="337054" y="222152"/>
                          </a:cubicBezTo>
                          <a:cubicBezTo>
                            <a:pt x="407539" y="236439"/>
                            <a:pt x="379472" y="299177"/>
                            <a:pt x="313876" y="302733"/>
                          </a:cubicBezTo>
                          <a:cubicBezTo>
                            <a:pt x="286508" y="321783"/>
                            <a:pt x="354897" y="305337"/>
                            <a:pt x="360866" y="348326"/>
                          </a:cubicBezTo>
                          <a:cubicBezTo>
                            <a:pt x="367661" y="376711"/>
                            <a:pt x="350135" y="382108"/>
                            <a:pt x="333307" y="403444"/>
                          </a:cubicBezTo>
                          <a:cubicBezTo>
                            <a:pt x="365565" y="417414"/>
                            <a:pt x="387663" y="440084"/>
                            <a:pt x="362200" y="476469"/>
                          </a:cubicBezTo>
                          <a:cubicBezTo>
                            <a:pt x="318321" y="516411"/>
                            <a:pt x="249868" y="528857"/>
                            <a:pt x="192718" y="540604"/>
                          </a:cubicBezTo>
                          <a:close/>
                        </a:path>
                      </a:pathLst>
                    </a:custGeom>
                    <a:solidFill>
                      <a:srgbClr val="CFE5BD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682" name="Google Shape;682;p6"/>
                    <p:cNvSpPr/>
                    <p:nvPr/>
                  </p:nvSpPr>
                  <p:spPr>
                    <a:xfrm>
                      <a:off x="1121941" y="2969319"/>
                      <a:ext cx="404159" cy="9909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4159" h="990908" extrusionOk="0">
                          <a:moveTo>
                            <a:pt x="396558" y="583905"/>
                          </a:moveTo>
                          <a:cubicBezTo>
                            <a:pt x="363665" y="545170"/>
                            <a:pt x="299149" y="524850"/>
                            <a:pt x="338075" y="447063"/>
                          </a:cubicBezTo>
                          <a:cubicBezTo>
                            <a:pt x="339535" y="444205"/>
                            <a:pt x="370904" y="448269"/>
                            <a:pt x="367920" y="426933"/>
                          </a:cubicBezTo>
                          <a:cubicBezTo>
                            <a:pt x="376619" y="356321"/>
                            <a:pt x="377762" y="266786"/>
                            <a:pt x="312865" y="222019"/>
                          </a:cubicBezTo>
                          <a:cubicBezTo>
                            <a:pt x="314326" y="182014"/>
                            <a:pt x="328359" y="29931"/>
                            <a:pt x="274257" y="35328"/>
                          </a:cubicBezTo>
                          <a:cubicBezTo>
                            <a:pt x="255207" y="-16234"/>
                            <a:pt x="119635" y="-11789"/>
                            <a:pt x="115888" y="51521"/>
                          </a:cubicBezTo>
                          <a:cubicBezTo>
                            <a:pt x="66358" y="56474"/>
                            <a:pt x="92711" y="194840"/>
                            <a:pt x="93600" y="232242"/>
                          </a:cubicBezTo>
                          <a:cubicBezTo>
                            <a:pt x="31814" y="278470"/>
                            <a:pt x="26607" y="363941"/>
                            <a:pt x="28766" y="435442"/>
                          </a:cubicBezTo>
                          <a:cubicBezTo>
                            <a:pt x="29211" y="460842"/>
                            <a:pt x="57849" y="448840"/>
                            <a:pt x="70740" y="450746"/>
                          </a:cubicBezTo>
                          <a:cubicBezTo>
                            <a:pt x="73851" y="483511"/>
                            <a:pt x="74994" y="521611"/>
                            <a:pt x="46991" y="544408"/>
                          </a:cubicBezTo>
                          <a:cubicBezTo>
                            <a:pt x="20829" y="559775"/>
                            <a:pt x="1906" y="611464"/>
                            <a:pt x="44133" y="617497"/>
                          </a:cubicBezTo>
                          <a:cubicBezTo>
                            <a:pt x="890" y="630197"/>
                            <a:pt x="-22097" y="700682"/>
                            <a:pt x="29973" y="716557"/>
                          </a:cubicBezTo>
                          <a:cubicBezTo>
                            <a:pt x="31179" y="718461"/>
                            <a:pt x="32132" y="730336"/>
                            <a:pt x="35878" y="733384"/>
                          </a:cubicBezTo>
                          <a:cubicBezTo>
                            <a:pt x="-9588" y="750021"/>
                            <a:pt x="-11620" y="809584"/>
                            <a:pt x="41276" y="813584"/>
                          </a:cubicBezTo>
                          <a:cubicBezTo>
                            <a:pt x="-3746" y="839747"/>
                            <a:pt x="-8318" y="908200"/>
                            <a:pt x="53150" y="912772"/>
                          </a:cubicBezTo>
                          <a:cubicBezTo>
                            <a:pt x="88837" y="913153"/>
                            <a:pt x="124016" y="903310"/>
                            <a:pt x="159259" y="898421"/>
                          </a:cubicBezTo>
                          <a:cubicBezTo>
                            <a:pt x="137224" y="913788"/>
                            <a:pt x="124270" y="946998"/>
                            <a:pt x="142368" y="970176"/>
                          </a:cubicBezTo>
                          <a:cubicBezTo>
                            <a:pt x="170879" y="1006688"/>
                            <a:pt x="222568" y="986051"/>
                            <a:pt x="258319" y="975319"/>
                          </a:cubicBezTo>
                          <a:cubicBezTo>
                            <a:pt x="297562" y="961285"/>
                            <a:pt x="346012" y="957857"/>
                            <a:pt x="374079" y="923821"/>
                          </a:cubicBezTo>
                          <a:cubicBezTo>
                            <a:pt x="397638" y="896008"/>
                            <a:pt x="385382" y="849653"/>
                            <a:pt x="346647" y="845652"/>
                          </a:cubicBezTo>
                          <a:cubicBezTo>
                            <a:pt x="371279" y="834501"/>
                            <a:pt x="382207" y="805495"/>
                            <a:pt x="371057" y="780857"/>
                          </a:cubicBezTo>
                          <a:cubicBezTo>
                            <a:pt x="362344" y="761610"/>
                            <a:pt x="342259" y="750123"/>
                            <a:pt x="321247" y="752371"/>
                          </a:cubicBezTo>
                          <a:cubicBezTo>
                            <a:pt x="385382" y="748434"/>
                            <a:pt x="427991" y="685505"/>
                            <a:pt x="350584" y="659597"/>
                          </a:cubicBezTo>
                          <a:cubicBezTo>
                            <a:pt x="302515" y="655787"/>
                            <a:pt x="436690" y="669821"/>
                            <a:pt x="396558" y="583905"/>
                          </a:cubicBezTo>
                          <a:close/>
                          <a:moveTo>
                            <a:pt x="291339" y="83525"/>
                          </a:moveTo>
                          <a:cubicBezTo>
                            <a:pt x="291847" y="98828"/>
                            <a:pt x="292418" y="114132"/>
                            <a:pt x="292926" y="129435"/>
                          </a:cubicBezTo>
                          <a:lnTo>
                            <a:pt x="105792" y="175981"/>
                          </a:lnTo>
                          <a:cubicBezTo>
                            <a:pt x="105030" y="163916"/>
                            <a:pt x="104776" y="151851"/>
                            <a:pt x="104776" y="139786"/>
                          </a:cubicBezTo>
                          <a:cubicBezTo>
                            <a:pt x="166307" y="129753"/>
                            <a:pt x="229172" y="100162"/>
                            <a:pt x="291085" y="83525"/>
                          </a:cubicBezTo>
                          <a:close/>
                          <a:moveTo>
                            <a:pt x="293561" y="147533"/>
                          </a:moveTo>
                          <a:lnTo>
                            <a:pt x="295847" y="212049"/>
                          </a:lnTo>
                          <a:cubicBezTo>
                            <a:pt x="235459" y="188897"/>
                            <a:pt x="168117" y="192212"/>
                            <a:pt x="110300" y="221193"/>
                          </a:cubicBezTo>
                          <a:cubicBezTo>
                            <a:pt x="109094" y="212113"/>
                            <a:pt x="108141" y="202969"/>
                            <a:pt x="107379" y="193824"/>
                          </a:cubicBezTo>
                          <a:close/>
                          <a:moveTo>
                            <a:pt x="194057" y="16152"/>
                          </a:moveTo>
                          <a:cubicBezTo>
                            <a:pt x="213869" y="14056"/>
                            <a:pt x="248984" y="13548"/>
                            <a:pt x="256096" y="36979"/>
                          </a:cubicBezTo>
                          <a:cubicBezTo>
                            <a:pt x="215139" y="41107"/>
                            <a:pt x="174181" y="45615"/>
                            <a:pt x="133224" y="49679"/>
                          </a:cubicBezTo>
                          <a:cubicBezTo>
                            <a:pt x="136208" y="21613"/>
                            <a:pt x="171768" y="18438"/>
                            <a:pt x="193803" y="16152"/>
                          </a:cubicBezTo>
                          <a:close/>
                          <a:moveTo>
                            <a:pt x="111507" y="70444"/>
                          </a:moveTo>
                          <a:cubicBezTo>
                            <a:pt x="137605" y="72095"/>
                            <a:pt x="295276" y="37170"/>
                            <a:pt x="290323" y="65554"/>
                          </a:cubicBezTo>
                          <a:cubicBezTo>
                            <a:pt x="228918" y="86446"/>
                            <a:pt x="165355" y="103083"/>
                            <a:pt x="105093" y="126197"/>
                          </a:cubicBezTo>
                          <a:cubicBezTo>
                            <a:pt x="106681" y="108417"/>
                            <a:pt x="102680" y="86065"/>
                            <a:pt x="111189" y="70444"/>
                          </a:cubicBezTo>
                          <a:close/>
                          <a:moveTo>
                            <a:pt x="46419" y="432902"/>
                          </a:moveTo>
                          <a:cubicBezTo>
                            <a:pt x="42609" y="356067"/>
                            <a:pt x="52769" y="256499"/>
                            <a:pt x="137034" y="227416"/>
                          </a:cubicBezTo>
                          <a:cubicBezTo>
                            <a:pt x="293561" y="176616"/>
                            <a:pt x="379921" y="271866"/>
                            <a:pt x="350521" y="426870"/>
                          </a:cubicBezTo>
                          <a:close/>
                          <a:moveTo>
                            <a:pt x="262319" y="567204"/>
                          </a:moveTo>
                          <a:lnTo>
                            <a:pt x="131636" y="595081"/>
                          </a:lnTo>
                          <a:cubicBezTo>
                            <a:pt x="113348" y="568538"/>
                            <a:pt x="184595" y="524850"/>
                            <a:pt x="164974" y="448459"/>
                          </a:cubicBezTo>
                          <a:lnTo>
                            <a:pt x="238443" y="446999"/>
                          </a:lnTo>
                          <a:cubicBezTo>
                            <a:pt x="232189" y="488604"/>
                            <a:pt x="240558" y="531086"/>
                            <a:pt x="262129" y="567204"/>
                          </a:cubicBezTo>
                          <a:close/>
                          <a:moveTo>
                            <a:pt x="36069" y="586890"/>
                          </a:moveTo>
                          <a:cubicBezTo>
                            <a:pt x="68771" y="527644"/>
                            <a:pt x="97854" y="542440"/>
                            <a:pt x="88456" y="450238"/>
                          </a:cubicBezTo>
                          <a:lnTo>
                            <a:pt x="147194" y="449031"/>
                          </a:lnTo>
                          <a:cubicBezTo>
                            <a:pt x="167514" y="524469"/>
                            <a:pt x="99442" y="554759"/>
                            <a:pt x="112269" y="599272"/>
                          </a:cubicBezTo>
                          <a:cubicBezTo>
                            <a:pt x="91758" y="603272"/>
                            <a:pt x="37466" y="620926"/>
                            <a:pt x="35878" y="586890"/>
                          </a:cubicBezTo>
                          <a:close/>
                          <a:moveTo>
                            <a:pt x="354521" y="867496"/>
                          </a:moveTo>
                          <a:cubicBezTo>
                            <a:pt x="402781" y="909914"/>
                            <a:pt x="318771" y="944458"/>
                            <a:pt x="283211" y="949347"/>
                          </a:cubicBezTo>
                          <a:cubicBezTo>
                            <a:pt x="248095" y="957158"/>
                            <a:pt x="212154" y="978875"/>
                            <a:pt x="175642" y="970239"/>
                          </a:cubicBezTo>
                          <a:cubicBezTo>
                            <a:pt x="158497" y="964588"/>
                            <a:pt x="146178" y="949094"/>
                            <a:pt x="153544" y="930805"/>
                          </a:cubicBezTo>
                          <a:cubicBezTo>
                            <a:pt x="160021" y="906612"/>
                            <a:pt x="304483" y="850160"/>
                            <a:pt x="354331" y="867496"/>
                          </a:cubicBezTo>
                          <a:close/>
                          <a:moveTo>
                            <a:pt x="354204" y="786153"/>
                          </a:moveTo>
                          <a:cubicBezTo>
                            <a:pt x="394399" y="853463"/>
                            <a:pt x="147765" y="877339"/>
                            <a:pt x="105157" y="889086"/>
                          </a:cubicBezTo>
                          <a:cubicBezTo>
                            <a:pt x="51372" y="908136"/>
                            <a:pt x="-12699" y="873592"/>
                            <a:pt x="53912" y="821966"/>
                          </a:cubicBezTo>
                          <a:cubicBezTo>
                            <a:pt x="113793" y="817648"/>
                            <a:pt x="325502" y="741766"/>
                            <a:pt x="354013" y="786153"/>
                          </a:cubicBezTo>
                          <a:close/>
                          <a:moveTo>
                            <a:pt x="293053" y="674392"/>
                          </a:moveTo>
                          <a:cubicBezTo>
                            <a:pt x="319977" y="665884"/>
                            <a:pt x="378143" y="666963"/>
                            <a:pt x="373000" y="710841"/>
                          </a:cubicBezTo>
                          <a:cubicBezTo>
                            <a:pt x="350838" y="738020"/>
                            <a:pt x="307214" y="742210"/>
                            <a:pt x="275972" y="753831"/>
                          </a:cubicBezTo>
                          <a:cubicBezTo>
                            <a:pt x="232030" y="758022"/>
                            <a:pt x="61977" y="815490"/>
                            <a:pt x="26988" y="789454"/>
                          </a:cubicBezTo>
                          <a:cubicBezTo>
                            <a:pt x="-10032" y="761896"/>
                            <a:pt x="65088" y="743608"/>
                            <a:pt x="53912" y="723859"/>
                          </a:cubicBezTo>
                          <a:cubicBezTo>
                            <a:pt x="132462" y="707666"/>
                            <a:pt x="214059" y="690648"/>
                            <a:pt x="292863" y="674392"/>
                          </a:cubicBezTo>
                          <a:close/>
                          <a:moveTo>
                            <a:pt x="354648" y="639531"/>
                          </a:moveTo>
                          <a:cubicBezTo>
                            <a:pt x="294323" y="652993"/>
                            <a:pt x="239840" y="662772"/>
                            <a:pt x="179515" y="676044"/>
                          </a:cubicBezTo>
                          <a:lnTo>
                            <a:pt x="47308" y="704555"/>
                          </a:lnTo>
                          <a:cubicBezTo>
                            <a:pt x="37021" y="705889"/>
                            <a:pt x="23750" y="694522"/>
                            <a:pt x="19241" y="685505"/>
                          </a:cubicBezTo>
                          <a:cubicBezTo>
                            <a:pt x="-15620" y="609813"/>
                            <a:pt x="264224" y="596160"/>
                            <a:pt x="316294" y="573745"/>
                          </a:cubicBezTo>
                          <a:cubicBezTo>
                            <a:pt x="326899" y="571459"/>
                            <a:pt x="326835" y="553298"/>
                            <a:pt x="314961" y="555838"/>
                          </a:cubicBezTo>
                          <a:lnTo>
                            <a:pt x="281687" y="563331"/>
                          </a:lnTo>
                          <a:cubicBezTo>
                            <a:pt x="258871" y="529206"/>
                            <a:pt x="249695" y="487760"/>
                            <a:pt x="255969" y="447190"/>
                          </a:cubicBezTo>
                          <a:lnTo>
                            <a:pt x="321946" y="445856"/>
                          </a:lnTo>
                          <a:cubicBezTo>
                            <a:pt x="294831" y="486433"/>
                            <a:pt x="311722" y="544154"/>
                            <a:pt x="352870" y="568347"/>
                          </a:cubicBezTo>
                          <a:cubicBezTo>
                            <a:pt x="382398" y="583334"/>
                            <a:pt x="401575" y="632483"/>
                            <a:pt x="354458" y="63953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683" name="Google Shape;683;p6"/>
                  <p:cNvSpPr/>
                  <p:nvPr/>
                </p:nvSpPr>
                <p:spPr>
                  <a:xfrm>
                    <a:off x="1308648" y="1609666"/>
                    <a:ext cx="17700" cy="1368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4" name="Google Shape;684;p6"/>
                <p:cNvSpPr/>
                <p:nvPr/>
              </p:nvSpPr>
              <p:spPr>
                <a:xfrm>
                  <a:off x="1183450" y="3621050"/>
                  <a:ext cx="7070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8" h="725" extrusionOk="0">
                      <a:moveTo>
                        <a:pt x="0" y="725"/>
                      </a:moveTo>
                      <a:cubicBezTo>
                        <a:pt x="930" y="439"/>
                        <a:pt x="1889" y="256"/>
                        <a:pt x="2828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5" name="Google Shape;685;p6"/>
                <p:cNvSpPr/>
                <p:nvPr/>
              </p:nvSpPr>
              <p:spPr>
                <a:xfrm>
                  <a:off x="1188900" y="3717125"/>
                  <a:ext cx="76125" cy="1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5" h="724" extrusionOk="0">
                      <a:moveTo>
                        <a:pt x="0" y="724"/>
                      </a:moveTo>
                      <a:cubicBezTo>
                        <a:pt x="995" y="410"/>
                        <a:pt x="2019" y="187"/>
                        <a:pt x="304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6" name="Google Shape;686;p6"/>
                <p:cNvSpPr/>
                <p:nvPr/>
              </p:nvSpPr>
              <p:spPr>
                <a:xfrm>
                  <a:off x="1185275" y="3820425"/>
                  <a:ext cx="39875" cy="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5" h="362" extrusionOk="0">
                      <a:moveTo>
                        <a:pt x="0" y="362"/>
                      </a:moveTo>
                      <a:cubicBezTo>
                        <a:pt x="526" y="219"/>
                        <a:pt x="1059" y="97"/>
                        <a:pt x="159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687" name="Google Shape;687;p6"/>
                <p:cNvSpPr/>
                <p:nvPr/>
              </p:nvSpPr>
              <p:spPr>
                <a:xfrm>
                  <a:off x="1301250" y="3911025"/>
                  <a:ext cx="18125" cy="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5" h="290" extrusionOk="0">
                      <a:moveTo>
                        <a:pt x="0" y="290"/>
                      </a:moveTo>
                      <a:cubicBezTo>
                        <a:pt x="363" y="145"/>
                        <a:pt x="363" y="145"/>
                        <a:pt x="725" y="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688" name="Google Shape;688;p6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689" name="Google Shape;689;p6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6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6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6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6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4" name="Google Shape;694;p6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1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99" name="Google Shape;1099;p10"/>
          <p:cNvGrpSpPr/>
          <p:nvPr/>
        </p:nvGrpSpPr>
        <p:grpSpPr>
          <a:xfrm>
            <a:off x="6800134" y="-29"/>
            <a:ext cx="2382301" cy="4610466"/>
            <a:chOff x="6800134" y="-29"/>
            <a:chExt cx="2382301" cy="4610466"/>
          </a:xfrm>
        </p:grpSpPr>
        <p:grpSp>
          <p:nvGrpSpPr>
            <p:cNvPr id="1100" name="Google Shape;1100;p10"/>
            <p:cNvGrpSpPr/>
            <p:nvPr/>
          </p:nvGrpSpPr>
          <p:grpSpPr>
            <a:xfrm>
              <a:off x="7737776" y="-17"/>
              <a:ext cx="448629" cy="4610455"/>
              <a:chOff x="6798998" y="-1296139"/>
              <a:chExt cx="476555" cy="4897445"/>
            </a:xfrm>
          </p:grpSpPr>
          <p:sp>
            <p:nvSpPr>
              <p:cNvPr id="1101" name="Google Shape;1101;p10"/>
              <p:cNvSpPr/>
              <p:nvPr/>
            </p:nvSpPr>
            <p:spPr>
              <a:xfrm>
                <a:off x="6798998" y="2971595"/>
                <a:ext cx="476555" cy="629711"/>
              </a:xfrm>
              <a:custGeom>
                <a:avLst/>
                <a:gdLst/>
                <a:ahLst/>
                <a:cxnLst/>
                <a:rect l="l" t="t" r="r" b="b"/>
                <a:pathLst>
                  <a:path w="476555" h="629711" extrusionOk="0">
                    <a:moveTo>
                      <a:pt x="320201" y="161890"/>
                    </a:moveTo>
                    <a:cubicBezTo>
                      <a:pt x="320201" y="126330"/>
                      <a:pt x="347824" y="28984"/>
                      <a:pt x="296008" y="26762"/>
                    </a:cubicBezTo>
                    <a:cubicBezTo>
                      <a:pt x="297722" y="-5496"/>
                      <a:pt x="165198" y="-10957"/>
                      <a:pt x="178406" y="23460"/>
                    </a:cubicBezTo>
                    <a:cubicBezTo>
                      <a:pt x="166277" y="25936"/>
                      <a:pt x="129701" y="19840"/>
                      <a:pt x="140306" y="41430"/>
                    </a:cubicBezTo>
                    <a:cubicBezTo>
                      <a:pt x="138210" y="84864"/>
                      <a:pt x="137448" y="128425"/>
                      <a:pt x="135797" y="171859"/>
                    </a:cubicBezTo>
                    <a:cubicBezTo>
                      <a:pt x="-17047" y="238661"/>
                      <a:pt x="-46892" y="457165"/>
                      <a:pt x="77123" y="566385"/>
                    </a:cubicBezTo>
                    <a:cubicBezTo>
                      <a:pt x="364651" y="804827"/>
                      <a:pt x="669451" y="303241"/>
                      <a:pt x="320201" y="16189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2" name="Google Shape;1102;p10"/>
              <p:cNvSpPr/>
              <p:nvPr/>
            </p:nvSpPr>
            <p:spPr>
              <a:xfrm>
                <a:off x="7026850" y="-1296139"/>
                <a:ext cx="17700" cy="427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3" name="Google Shape;1103;p10"/>
            <p:cNvGrpSpPr/>
            <p:nvPr/>
          </p:nvGrpSpPr>
          <p:grpSpPr>
            <a:xfrm>
              <a:off x="8636876" y="46"/>
              <a:ext cx="382387" cy="1450044"/>
              <a:chOff x="5578966" y="2422197"/>
              <a:chExt cx="406190" cy="1540306"/>
            </a:xfrm>
          </p:grpSpPr>
          <p:sp>
            <p:nvSpPr>
              <p:cNvPr id="1104" name="Google Shape;1104;p10"/>
              <p:cNvSpPr/>
              <p:nvPr/>
            </p:nvSpPr>
            <p:spPr>
              <a:xfrm>
                <a:off x="5578966" y="2971595"/>
                <a:ext cx="406190" cy="990908"/>
              </a:xfrm>
              <a:custGeom>
                <a:avLst/>
                <a:gdLst/>
                <a:ahLst/>
                <a:cxnLst/>
                <a:rect l="l" t="t" r="r" b="b"/>
                <a:pathLst>
                  <a:path w="406190" h="990908" extrusionOk="0">
                    <a:moveTo>
                      <a:pt x="340083" y="447063"/>
                    </a:moveTo>
                    <a:cubicBezTo>
                      <a:pt x="341480" y="444205"/>
                      <a:pt x="372913" y="448269"/>
                      <a:pt x="369865" y="426933"/>
                    </a:cubicBezTo>
                    <a:cubicBezTo>
                      <a:pt x="378628" y="356321"/>
                      <a:pt x="379771" y="266786"/>
                      <a:pt x="314811" y="222019"/>
                    </a:cubicBezTo>
                    <a:cubicBezTo>
                      <a:pt x="316334" y="182014"/>
                      <a:pt x="330368" y="29931"/>
                      <a:pt x="276266" y="35328"/>
                    </a:cubicBezTo>
                    <a:cubicBezTo>
                      <a:pt x="257216" y="-16234"/>
                      <a:pt x="121643" y="-11789"/>
                      <a:pt x="117897" y="51521"/>
                    </a:cubicBezTo>
                    <a:cubicBezTo>
                      <a:pt x="68303" y="56474"/>
                      <a:pt x="94719" y="194840"/>
                      <a:pt x="95608" y="232242"/>
                    </a:cubicBezTo>
                    <a:cubicBezTo>
                      <a:pt x="33823" y="278470"/>
                      <a:pt x="28616" y="363941"/>
                      <a:pt x="30775" y="435442"/>
                    </a:cubicBezTo>
                    <a:cubicBezTo>
                      <a:pt x="31219" y="460842"/>
                      <a:pt x="59794" y="448840"/>
                      <a:pt x="72685" y="450746"/>
                    </a:cubicBezTo>
                    <a:cubicBezTo>
                      <a:pt x="75860" y="483511"/>
                      <a:pt x="77003" y="521611"/>
                      <a:pt x="48999" y="544408"/>
                    </a:cubicBezTo>
                    <a:cubicBezTo>
                      <a:pt x="22774" y="559775"/>
                      <a:pt x="3851" y="611464"/>
                      <a:pt x="46078" y="617497"/>
                    </a:cubicBezTo>
                    <a:cubicBezTo>
                      <a:pt x="2835" y="630197"/>
                      <a:pt x="-17041" y="715159"/>
                      <a:pt x="37824" y="733384"/>
                    </a:cubicBezTo>
                    <a:cubicBezTo>
                      <a:pt x="-17041" y="742719"/>
                      <a:pt x="-9611" y="809584"/>
                      <a:pt x="43284" y="813584"/>
                    </a:cubicBezTo>
                    <a:cubicBezTo>
                      <a:pt x="-1801" y="839747"/>
                      <a:pt x="-6309" y="908200"/>
                      <a:pt x="55095" y="912772"/>
                    </a:cubicBezTo>
                    <a:cubicBezTo>
                      <a:pt x="90782" y="913153"/>
                      <a:pt x="126025" y="903310"/>
                      <a:pt x="161268" y="898421"/>
                    </a:cubicBezTo>
                    <a:cubicBezTo>
                      <a:pt x="139233" y="913788"/>
                      <a:pt x="126279" y="946998"/>
                      <a:pt x="144313" y="970176"/>
                    </a:cubicBezTo>
                    <a:cubicBezTo>
                      <a:pt x="172888" y="1006688"/>
                      <a:pt x="224577" y="986051"/>
                      <a:pt x="260327" y="975319"/>
                    </a:cubicBezTo>
                    <a:cubicBezTo>
                      <a:pt x="299570" y="961285"/>
                      <a:pt x="348021" y="957857"/>
                      <a:pt x="376088" y="923821"/>
                    </a:cubicBezTo>
                    <a:cubicBezTo>
                      <a:pt x="399646" y="896008"/>
                      <a:pt x="387327" y="849653"/>
                      <a:pt x="348656" y="845652"/>
                    </a:cubicBezTo>
                    <a:cubicBezTo>
                      <a:pt x="373288" y="834501"/>
                      <a:pt x="384216" y="805495"/>
                      <a:pt x="373065" y="780857"/>
                    </a:cubicBezTo>
                    <a:cubicBezTo>
                      <a:pt x="364353" y="761610"/>
                      <a:pt x="344268" y="750123"/>
                      <a:pt x="323256" y="752371"/>
                    </a:cubicBezTo>
                    <a:cubicBezTo>
                      <a:pt x="387455" y="748370"/>
                      <a:pt x="429999" y="685505"/>
                      <a:pt x="352656" y="659597"/>
                    </a:cubicBezTo>
                    <a:cubicBezTo>
                      <a:pt x="304650" y="655978"/>
                      <a:pt x="438889" y="670011"/>
                      <a:pt x="398503" y="584096"/>
                    </a:cubicBezTo>
                    <a:cubicBezTo>
                      <a:pt x="365928" y="545170"/>
                      <a:pt x="301412" y="524850"/>
                      <a:pt x="340083" y="4470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5" name="Google Shape;1105;p10"/>
              <p:cNvSpPr/>
              <p:nvPr/>
            </p:nvSpPr>
            <p:spPr>
              <a:xfrm>
                <a:off x="5774600" y="2422197"/>
                <a:ext cx="17700" cy="552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10"/>
            <p:cNvGrpSpPr/>
            <p:nvPr/>
          </p:nvGrpSpPr>
          <p:grpSpPr>
            <a:xfrm>
              <a:off x="8035385" y="23"/>
              <a:ext cx="439174" cy="2683136"/>
              <a:chOff x="6176324" y="940075"/>
              <a:chExt cx="466512" cy="2850155"/>
            </a:xfrm>
          </p:grpSpPr>
          <p:sp>
            <p:nvSpPr>
              <p:cNvPr id="1107" name="Google Shape;1107;p10"/>
              <p:cNvSpPr/>
              <p:nvPr/>
            </p:nvSpPr>
            <p:spPr>
              <a:xfrm>
                <a:off x="6176324" y="2971595"/>
                <a:ext cx="466512" cy="818636"/>
              </a:xfrm>
              <a:custGeom>
                <a:avLst/>
                <a:gdLst/>
                <a:ahLst/>
                <a:cxnLst/>
                <a:rect l="l" t="t" r="r" b="b"/>
                <a:pathLst>
                  <a:path w="466512" h="818636" extrusionOk="0">
                    <a:moveTo>
                      <a:pt x="332323" y="212841"/>
                    </a:moveTo>
                    <a:cubicBezTo>
                      <a:pt x="341531" y="160708"/>
                      <a:pt x="342674" y="107476"/>
                      <a:pt x="335880" y="54980"/>
                    </a:cubicBezTo>
                    <a:cubicBezTo>
                      <a:pt x="332578" y="42280"/>
                      <a:pt x="316004" y="50599"/>
                      <a:pt x="306479" y="48630"/>
                    </a:cubicBezTo>
                    <a:cubicBezTo>
                      <a:pt x="306923" y="-17537"/>
                      <a:pt x="162779" y="-14870"/>
                      <a:pt x="159984" y="48630"/>
                    </a:cubicBezTo>
                    <a:cubicBezTo>
                      <a:pt x="98580" y="52250"/>
                      <a:pt x="140934" y="172709"/>
                      <a:pt x="140554" y="213159"/>
                    </a:cubicBezTo>
                    <a:cubicBezTo>
                      <a:pt x="105057" y="231383"/>
                      <a:pt x="103723" y="274563"/>
                      <a:pt x="102454" y="310060"/>
                    </a:cubicBezTo>
                    <a:cubicBezTo>
                      <a:pt x="97246" y="356427"/>
                      <a:pt x="82324" y="401182"/>
                      <a:pt x="58766" y="441441"/>
                    </a:cubicBezTo>
                    <a:cubicBezTo>
                      <a:pt x="-124178" y="764783"/>
                      <a:pt x="171287" y="823140"/>
                      <a:pt x="250027" y="818377"/>
                    </a:cubicBezTo>
                    <a:cubicBezTo>
                      <a:pt x="471579" y="804979"/>
                      <a:pt x="517362" y="615177"/>
                      <a:pt x="413476" y="441441"/>
                    </a:cubicBezTo>
                    <a:cubicBezTo>
                      <a:pt x="355628" y="353938"/>
                      <a:pt x="388838" y="243448"/>
                      <a:pt x="332323" y="2128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8" name="Google Shape;1108;p10"/>
              <p:cNvSpPr/>
              <p:nvPr/>
            </p:nvSpPr>
            <p:spPr>
              <a:xfrm>
                <a:off x="6400713" y="940075"/>
                <a:ext cx="17700" cy="20349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9" name="Google Shape;1109;p10"/>
            <p:cNvGrpSpPr/>
            <p:nvPr/>
          </p:nvGrpSpPr>
          <p:grpSpPr>
            <a:xfrm>
              <a:off x="6999976" y="11"/>
              <a:ext cx="271476" cy="3307837"/>
              <a:chOff x="7883572" y="308161"/>
              <a:chExt cx="288375" cy="3513742"/>
            </a:xfrm>
          </p:grpSpPr>
          <p:sp>
            <p:nvSpPr>
              <p:cNvPr id="1110" name="Google Shape;1110;p10"/>
              <p:cNvSpPr/>
              <p:nvPr/>
            </p:nvSpPr>
            <p:spPr>
              <a:xfrm>
                <a:off x="7883572" y="2971595"/>
                <a:ext cx="288375" cy="850309"/>
              </a:xfrm>
              <a:custGeom>
                <a:avLst/>
                <a:gdLst/>
                <a:ahLst/>
                <a:cxnLst/>
                <a:rect l="l" t="t" r="r" b="b"/>
                <a:pathLst>
                  <a:path w="288375" h="850309" extrusionOk="0">
                    <a:moveTo>
                      <a:pt x="226863" y="202395"/>
                    </a:moveTo>
                    <a:cubicBezTo>
                      <a:pt x="222671" y="167343"/>
                      <a:pt x="255946" y="35010"/>
                      <a:pt x="207051" y="37295"/>
                    </a:cubicBezTo>
                    <a:cubicBezTo>
                      <a:pt x="200701" y="-10202"/>
                      <a:pt x="93830" y="-14965"/>
                      <a:pt x="96497" y="38311"/>
                    </a:cubicBezTo>
                    <a:cubicBezTo>
                      <a:pt x="44998" y="23897"/>
                      <a:pt x="95354" y="195792"/>
                      <a:pt x="59222" y="197824"/>
                    </a:cubicBezTo>
                    <a:cubicBezTo>
                      <a:pt x="-24216" y="202459"/>
                      <a:pt x="4930" y="466873"/>
                      <a:pt x="4930" y="713126"/>
                    </a:cubicBezTo>
                    <a:cubicBezTo>
                      <a:pt x="4930" y="781261"/>
                      <a:pt x="39093" y="845714"/>
                      <a:pt x="141201" y="850095"/>
                    </a:cubicBezTo>
                    <a:cubicBezTo>
                      <a:pt x="238420" y="854223"/>
                      <a:pt x="280901" y="798280"/>
                      <a:pt x="281283" y="718016"/>
                    </a:cubicBezTo>
                    <a:cubicBezTo>
                      <a:pt x="282172" y="443314"/>
                      <a:pt x="316208" y="200173"/>
                      <a:pt x="226863" y="2023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1" name="Google Shape;1111;p10"/>
              <p:cNvSpPr/>
              <p:nvPr/>
            </p:nvSpPr>
            <p:spPr>
              <a:xfrm>
                <a:off x="8024899" y="308161"/>
                <a:ext cx="17700" cy="26670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2" name="Google Shape;1112;p10"/>
            <p:cNvGrpSpPr/>
            <p:nvPr/>
          </p:nvGrpSpPr>
          <p:grpSpPr>
            <a:xfrm>
              <a:off x="6827964" y="636458"/>
              <a:ext cx="230791" cy="243118"/>
              <a:chOff x="3770248" y="2527300"/>
              <a:chExt cx="180404" cy="190055"/>
            </a:xfrm>
          </p:grpSpPr>
          <p:sp>
            <p:nvSpPr>
              <p:cNvPr id="1113" name="Google Shape;1113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4" name="Google Shape;1114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5" name="Google Shape;1115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6" name="Google Shape;1116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17" name="Google Shape;1117;p10"/>
            <p:cNvGrpSpPr/>
            <p:nvPr/>
          </p:nvGrpSpPr>
          <p:grpSpPr>
            <a:xfrm>
              <a:off x="8763367" y="2641902"/>
              <a:ext cx="230809" cy="243156"/>
              <a:chOff x="3770248" y="2527300"/>
              <a:chExt cx="180404" cy="190055"/>
            </a:xfrm>
          </p:grpSpPr>
          <p:sp>
            <p:nvSpPr>
              <p:cNvPr id="1118" name="Google Shape;1118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9" name="Google Shape;1119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1" name="Google Shape;1121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2" name="Google Shape;1122;p10"/>
            <p:cNvGrpSpPr/>
            <p:nvPr/>
          </p:nvGrpSpPr>
          <p:grpSpPr>
            <a:xfrm rot="5400000">
              <a:off x="8655427" y="4253521"/>
              <a:ext cx="201871" cy="231166"/>
              <a:chOff x="3462796" y="2555878"/>
              <a:chExt cx="157798" cy="180711"/>
            </a:xfrm>
          </p:grpSpPr>
          <p:sp>
            <p:nvSpPr>
              <p:cNvPr id="1123" name="Google Shape;1123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4" name="Google Shape;1124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29" name="Google Shape;1129;p10"/>
            <p:cNvGrpSpPr/>
            <p:nvPr/>
          </p:nvGrpSpPr>
          <p:grpSpPr>
            <a:xfrm rot="-2700000">
              <a:off x="7375305" y="1863439"/>
              <a:ext cx="169840" cy="178926"/>
              <a:chOff x="3770248" y="2527300"/>
              <a:chExt cx="180404" cy="190055"/>
            </a:xfrm>
          </p:grpSpPr>
          <p:sp>
            <p:nvSpPr>
              <p:cNvPr id="1130" name="Google Shape;1130;p10"/>
              <p:cNvSpPr/>
              <p:nvPr/>
            </p:nvSpPr>
            <p:spPr>
              <a:xfrm>
                <a:off x="3775135" y="2655951"/>
                <a:ext cx="51441" cy="61404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404" extrusionOk="0">
                    <a:moveTo>
                      <a:pt x="50930" y="0"/>
                    </a:moveTo>
                    <a:cubicBezTo>
                      <a:pt x="32959" y="889"/>
                      <a:pt x="-4823" y="43497"/>
                      <a:pt x="511" y="61404"/>
                    </a:cubicBezTo>
                    <a:cubicBezTo>
                      <a:pt x="18545" y="60579"/>
                      <a:pt x="56264" y="17970"/>
                      <a:pt x="509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10"/>
              <p:cNvSpPr/>
              <p:nvPr/>
            </p:nvSpPr>
            <p:spPr>
              <a:xfrm>
                <a:off x="3894324" y="2527300"/>
                <a:ext cx="51441" cy="61341"/>
              </a:xfrm>
              <a:custGeom>
                <a:avLst/>
                <a:gdLst/>
                <a:ahLst/>
                <a:cxnLst/>
                <a:rect l="l" t="t" r="r" b="b"/>
                <a:pathLst>
                  <a:path w="51441" h="61341" extrusionOk="0">
                    <a:moveTo>
                      <a:pt x="50931" y="0"/>
                    </a:moveTo>
                    <a:cubicBezTo>
                      <a:pt x="32897" y="826"/>
                      <a:pt x="-4822" y="43434"/>
                      <a:pt x="512" y="61341"/>
                    </a:cubicBezTo>
                    <a:cubicBezTo>
                      <a:pt x="18482" y="60325"/>
                      <a:pt x="56265" y="17717"/>
                      <a:pt x="509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2" name="Google Shape;1132;p10"/>
              <p:cNvSpPr/>
              <p:nvPr/>
            </p:nvSpPr>
            <p:spPr>
              <a:xfrm>
                <a:off x="3770248" y="2531866"/>
                <a:ext cx="58420" cy="54430"/>
              </a:xfrm>
              <a:custGeom>
                <a:avLst/>
                <a:gdLst/>
                <a:ahLst/>
                <a:cxnLst/>
                <a:rect l="l" t="t" r="r" b="b"/>
                <a:pathLst>
                  <a:path w="58420" h="54430" extrusionOk="0">
                    <a:moveTo>
                      <a:pt x="58421" y="54107"/>
                    </a:moveTo>
                    <a:cubicBezTo>
                      <a:pt x="58421" y="36137"/>
                      <a:pt x="18225" y="-3995"/>
                      <a:pt x="1" y="323"/>
                    </a:cubicBezTo>
                    <a:cubicBezTo>
                      <a:pt x="-190" y="18357"/>
                      <a:pt x="40260" y="58425"/>
                      <a:pt x="58421" y="5410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3" name="Google Shape;1133;p10"/>
              <p:cNvSpPr/>
              <p:nvPr/>
            </p:nvSpPr>
            <p:spPr>
              <a:xfrm>
                <a:off x="3892168" y="2658113"/>
                <a:ext cx="58484" cy="54484"/>
              </a:xfrm>
              <a:custGeom>
                <a:avLst/>
                <a:gdLst/>
                <a:ahLst/>
                <a:cxnLst/>
                <a:rect l="l" t="t" r="r" b="b"/>
                <a:pathLst>
                  <a:path w="58484" h="54484" extrusionOk="0">
                    <a:moveTo>
                      <a:pt x="58484" y="54162"/>
                    </a:moveTo>
                    <a:cubicBezTo>
                      <a:pt x="58484" y="36128"/>
                      <a:pt x="18225" y="-3940"/>
                      <a:pt x="1" y="314"/>
                    </a:cubicBezTo>
                    <a:cubicBezTo>
                      <a:pt x="-190" y="18348"/>
                      <a:pt x="40260" y="58480"/>
                      <a:pt x="58484" y="541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4" name="Google Shape;1134;p10"/>
            <p:cNvGrpSpPr/>
            <p:nvPr/>
          </p:nvGrpSpPr>
          <p:grpSpPr>
            <a:xfrm>
              <a:off x="6800134" y="23"/>
              <a:ext cx="985363" cy="1665685"/>
              <a:chOff x="2484475" y="1329455"/>
              <a:chExt cx="1046700" cy="1769370"/>
            </a:xfrm>
          </p:grpSpPr>
          <p:sp>
            <p:nvSpPr>
              <p:cNvPr id="1135" name="Google Shape;1135;p10"/>
              <p:cNvSpPr/>
              <p:nvPr/>
            </p:nvSpPr>
            <p:spPr>
              <a:xfrm>
                <a:off x="2484475" y="2052125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0"/>
              <p:cNvSpPr/>
              <p:nvPr/>
            </p:nvSpPr>
            <p:spPr>
              <a:xfrm>
                <a:off x="2643144" y="2210793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7" name="Google Shape;1137;p10"/>
              <p:cNvGrpSpPr/>
              <p:nvPr/>
            </p:nvGrpSpPr>
            <p:grpSpPr>
              <a:xfrm>
                <a:off x="2769703" y="1329455"/>
                <a:ext cx="510180" cy="1483501"/>
                <a:chOff x="1818382" y="2433081"/>
                <a:chExt cx="466728" cy="1357150"/>
              </a:xfrm>
            </p:grpSpPr>
            <p:grpSp>
              <p:nvGrpSpPr>
                <p:cNvPr id="1138" name="Google Shape;1138;p10"/>
                <p:cNvGrpSpPr/>
                <p:nvPr/>
              </p:nvGrpSpPr>
              <p:grpSpPr>
                <a:xfrm>
                  <a:off x="1818382" y="2971595"/>
                  <a:ext cx="466728" cy="818636"/>
                  <a:chOff x="1818382" y="2942618"/>
                  <a:chExt cx="466728" cy="818636"/>
                </a:xfrm>
              </p:grpSpPr>
              <p:sp>
                <p:nvSpPr>
                  <p:cNvPr id="1139" name="Google Shape;1139;p10"/>
                  <p:cNvSpPr/>
                  <p:nvPr/>
                </p:nvSpPr>
                <p:spPr>
                  <a:xfrm>
                    <a:off x="1951772" y="2948396"/>
                    <a:ext cx="202080" cy="2081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2080" h="208143" extrusionOk="0">
                        <a:moveTo>
                          <a:pt x="15038" y="208143"/>
                        </a:moveTo>
                        <a:cubicBezTo>
                          <a:pt x="13132" y="168837"/>
                          <a:pt x="-13030" y="86033"/>
                          <a:pt x="8370" y="57521"/>
                        </a:cubicBezTo>
                        <a:cubicBezTo>
                          <a:pt x="12625" y="47552"/>
                          <a:pt x="30278" y="53140"/>
                          <a:pt x="32881" y="42726"/>
                        </a:cubicBezTo>
                        <a:cubicBezTo>
                          <a:pt x="35485" y="-11186"/>
                          <a:pt x="164834" y="-17218"/>
                          <a:pt x="166739" y="42726"/>
                        </a:cubicBezTo>
                        <a:cubicBezTo>
                          <a:pt x="166739" y="51679"/>
                          <a:pt x="176899" y="48123"/>
                          <a:pt x="182106" y="47679"/>
                        </a:cubicBezTo>
                        <a:cubicBezTo>
                          <a:pt x="221285" y="61458"/>
                          <a:pt x="190869" y="163884"/>
                          <a:pt x="190171" y="205921"/>
                        </a:cubicBezTo>
                        <a:cubicBezTo>
                          <a:pt x="129528" y="203254"/>
                          <a:pt x="70029" y="200523"/>
                          <a:pt x="15038" y="208143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10"/>
                  <p:cNvSpPr/>
                  <p:nvPr/>
                </p:nvSpPr>
                <p:spPr>
                  <a:xfrm>
                    <a:off x="1833104" y="3156294"/>
                    <a:ext cx="444195" cy="5928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4195" h="592827" extrusionOk="0">
                        <a:moveTo>
                          <a:pt x="211556" y="592827"/>
                        </a:moveTo>
                        <a:cubicBezTo>
                          <a:pt x="2006" y="586922"/>
                          <a:pt x="-51715" y="421377"/>
                          <a:pt x="49695" y="230877"/>
                        </a:cubicBezTo>
                        <a:cubicBezTo>
                          <a:pt x="155993" y="12945"/>
                          <a:pt x="800" y="-5978"/>
                          <a:pt x="315315" y="1198"/>
                        </a:cubicBezTo>
                        <a:cubicBezTo>
                          <a:pt x="366115" y="53077"/>
                          <a:pt x="345160" y="156709"/>
                          <a:pt x="388277" y="228972"/>
                        </a:cubicBezTo>
                        <a:cubicBezTo>
                          <a:pt x="514134" y="439856"/>
                          <a:pt x="415645" y="578159"/>
                          <a:pt x="211556" y="592827"/>
                        </a:cubicBezTo>
                        <a:close/>
                      </a:path>
                    </a:pathLst>
                  </a:custGeom>
                  <a:solidFill>
                    <a:srgbClr val="FFE59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10"/>
                  <p:cNvSpPr/>
                  <p:nvPr/>
                </p:nvSpPr>
                <p:spPr>
                  <a:xfrm>
                    <a:off x="1818382" y="2942618"/>
                    <a:ext cx="466728" cy="818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728" h="818636" extrusionOk="0">
                        <a:moveTo>
                          <a:pt x="413730" y="440997"/>
                        </a:moveTo>
                        <a:cubicBezTo>
                          <a:pt x="355564" y="353938"/>
                          <a:pt x="388838" y="243448"/>
                          <a:pt x="332323" y="212841"/>
                        </a:cubicBezTo>
                        <a:cubicBezTo>
                          <a:pt x="341474" y="160701"/>
                          <a:pt x="342668" y="107476"/>
                          <a:pt x="335879" y="54980"/>
                        </a:cubicBezTo>
                        <a:cubicBezTo>
                          <a:pt x="332577" y="42280"/>
                          <a:pt x="316004" y="50599"/>
                          <a:pt x="306479" y="48630"/>
                        </a:cubicBezTo>
                        <a:cubicBezTo>
                          <a:pt x="306860" y="-17537"/>
                          <a:pt x="162715" y="-14870"/>
                          <a:pt x="159921" y="48630"/>
                        </a:cubicBezTo>
                        <a:cubicBezTo>
                          <a:pt x="98580" y="52250"/>
                          <a:pt x="141252" y="172709"/>
                          <a:pt x="140553" y="213159"/>
                        </a:cubicBezTo>
                        <a:cubicBezTo>
                          <a:pt x="105057" y="231383"/>
                          <a:pt x="103723" y="274563"/>
                          <a:pt x="102453" y="310060"/>
                        </a:cubicBezTo>
                        <a:cubicBezTo>
                          <a:pt x="97234" y="356427"/>
                          <a:pt x="82349" y="401182"/>
                          <a:pt x="58765" y="441441"/>
                        </a:cubicBezTo>
                        <a:cubicBezTo>
                          <a:pt x="-124178" y="764783"/>
                          <a:pt x="171288" y="823140"/>
                          <a:pt x="250027" y="818377"/>
                        </a:cubicBezTo>
                        <a:cubicBezTo>
                          <a:pt x="471833" y="804535"/>
                          <a:pt x="517553" y="614542"/>
                          <a:pt x="413730" y="440997"/>
                        </a:cubicBezTo>
                        <a:close/>
                        <a:moveTo>
                          <a:pt x="322417" y="107431"/>
                        </a:moveTo>
                        <a:cubicBezTo>
                          <a:pt x="322862" y="119369"/>
                          <a:pt x="322862" y="131371"/>
                          <a:pt x="322417" y="143309"/>
                        </a:cubicBezTo>
                        <a:cubicBezTo>
                          <a:pt x="265788" y="153837"/>
                          <a:pt x="209934" y="168156"/>
                          <a:pt x="155222" y="186171"/>
                        </a:cubicBezTo>
                        <a:cubicBezTo>
                          <a:pt x="153825" y="175757"/>
                          <a:pt x="152555" y="165343"/>
                          <a:pt x="151348" y="154866"/>
                        </a:cubicBezTo>
                        <a:cubicBezTo>
                          <a:pt x="209191" y="142185"/>
                          <a:pt x="266302" y="126348"/>
                          <a:pt x="322417" y="107431"/>
                        </a:cubicBezTo>
                        <a:close/>
                        <a:moveTo>
                          <a:pt x="270538" y="514911"/>
                        </a:moveTo>
                        <a:cubicBezTo>
                          <a:pt x="290921" y="432742"/>
                          <a:pt x="171033" y="476811"/>
                          <a:pt x="221770" y="547423"/>
                        </a:cubicBezTo>
                        <a:cubicBezTo>
                          <a:pt x="201005" y="569394"/>
                          <a:pt x="150777" y="562726"/>
                          <a:pt x="161064" y="525135"/>
                        </a:cubicBezTo>
                        <a:cubicBezTo>
                          <a:pt x="172367" y="494210"/>
                          <a:pt x="197449" y="470143"/>
                          <a:pt x="209133" y="439028"/>
                        </a:cubicBezTo>
                        <a:cubicBezTo>
                          <a:pt x="238966" y="372588"/>
                          <a:pt x="245906" y="298128"/>
                          <a:pt x="228882" y="227319"/>
                        </a:cubicBezTo>
                        <a:cubicBezTo>
                          <a:pt x="235124" y="229339"/>
                          <a:pt x="241887" y="229040"/>
                          <a:pt x="247932" y="226494"/>
                        </a:cubicBezTo>
                        <a:cubicBezTo>
                          <a:pt x="236185" y="314949"/>
                          <a:pt x="272697" y="400547"/>
                          <a:pt x="308511" y="479605"/>
                        </a:cubicBezTo>
                        <a:cubicBezTo>
                          <a:pt x="345150" y="534913"/>
                          <a:pt x="303494" y="594603"/>
                          <a:pt x="246471" y="547804"/>
                        </a:cubicBezTo>
                        <a:cubicBezTo>
                          <a:pt x="256295" y="538253"/>
                          <a:pt x="264340" y="527027"/>
                          <a:pt x="270220" y="514657"/>
                        </a:cubicBezTo>
                        <a:close/>
                        <a:moveTo>
                          <a:pt x="235803" y="534596"/>
                        </a:moveTo>
                        <a:cubicBezTo>
                          <a:pt x="220436" y="518467"/>
                          <a:pt x="229072" y="474017"/>
                          <a:pt x="255235" y="493956"/>
                        </a:cubicBezTo>
                        <a:cubicBezTo>
                          <a:pt x="261394" y="509196"/>
                          <a:pt x="244439" y="523039"/>
                          <a:pt x="235486" y="534342"/>
                        </a:cubicBezTo>
                        <a:close/>
                        <a:moveTo>
                          <a:pt x="157317" y="205602"/>
                        </a:moveTo>
                        <a:cubicBezTo>
                          <a:pt x="157317" y="204904"/>
                          <a:pt x="157317" y="204205"/>
                          <a:pt x="157317" y="203507"/>
                        </a:cubicBezTo>
                        <a:cubicBezTo>
                          <a:pt x="210956" y="185962"/>
                          <a:pt x="265655" y="171839"/>
                          <a:pt x="321084" y="161216"/>
                        </a:cubicBezTo>
                        <a:cubicBezTo>
                          <a:pt x="320004" y="176138"/>
                          <a:pt x="318353" y="190997"/>
                          <a:pt x="315941" y="205666"/>
                        </a:cubicBezTo>
                        <a:cubicBezTo>
                          <a:pt x="298795" y="200713"/>
                          <a:pt x="178971" y="199443"/>
                          <a:pt x="157317" y="205602"/>
                        </a:cubicBezTo>
                        <a:close/>
                        <a:moveTo>
                          <a:pt x="318925" y="66537"/>
                        </a:moveTo>
                        <a:cubicBezTo>
                          <a:pt x="319750" y="74157"/>
                          <a:pt x="320449" y="81714"/>
                          <a:pt x="320957" y="89334"/>
                        </a:cubicBezTo>
                        <a:cubicBezTo>
                          <a:pt x="264493" y="108111"/>
                          <a:pt x="207095" y="123967"/>
                          <a:pt x="148999" y="136832"/>
                        </a:cubicBezTo>
                        <a:cubicBezTo>
                          <a:pt x="148173" y="129402"/>
                          <a:pt x="147602" y="121909"/>
                          <a:pt x="147094" y="114480"/>
                        </a:cubicBezTo>
                        <a:cubicBezTo>
                          <a:pt x="199367" y="108301"/>
                          <a:pt x="249945" y="92020"/>
                          <a:pt x="296001" y="66537"/>
                        </a:cubicBezTo>
                        <a:close/>
                        <a:moveTo>
                          <a:pt x="177002" y="47805"/>
                        </a:moveTo>
                        <a:cubicBezTo>
                          <a:pt x="177828" y="8498"/>
                          <a:pt x="287810" y="8625"/>
                          <a:pt x="288699" y="48313"/>
                        </a:cubicBezTo>
                        <a:cubicBezTo>
                          <a:pt x="251424" y="48313"/>
                          <a:pt x="214213" y="48694"/>
                          <a:pt x="176939" y="48313"/>
                        </a:cubicBezTo>
                        <a:cubicBezTo>
                          <a:pt x="177193" y="48059"/>
                          <a:pt x="177257" y="47932"/>
                          <a:pt x="177257" y="47805"/>
                        </a:cubicBezTo>
                        <a:close/>
                        <a:moveTo>
                          <a:pt x="146713" y="71871"/>
                        </a:moveTo>
                        <a:cubicBezTo>
                          <a:pt x="177002" y="57520"/>
                          <a:pt x="222532" y="70411"/>
                          <a:pt x="256949" y="66537"/>
                        </a:cubicBezTo>
                        <a:cubicBezTo>
                          <a:pt x="221592" y="81917"/>
                          <a:pt x="184178" y="92039"/>
                          <a:pt x="145888" y="96573"/>
                        </a:cubicBezTo>
                        <a:cubicBezTo>
                          <a:pt x="146141" y="88381"/>
                          <a:pt x="143792" y="79555"/>
                          <a:pt x="146967" y="71871"/>
                        </a:cubicBezTo>
                        <a:close/>
                        <a:moveTo>
                          <a:pt x="350675" y="770371"/>
                        </a:moveTo>
                        <a:cubicBezTo>
                          <a:pt x="158270" y="868796"/>
                          <a:pt x="-63536" y="698362"/>
                          <a:pt x="54193" y="490971"/>
                        </a:cubicBezTo>
                        <a:cubicBezTo>
                          <a:pt x="77371" y="438901"/>
                          <a:pt x="106010" y="388355"/>
                          <a:pt x="116804" y="331713"/>
                        </a:cubicBezTo>
                        <a:cubicBezTo>
                          <a:pt x="121885" y="263641"/>
                          <a:pt x="121122" y="204713"/>
                          <a:pt x="210721" y="223255"/>
                        </a:cubicBezTo>
                        <a:cubicBezTo>
                          <a:pt x="226723" y="301360"/>
                          <a:pt x="222278" y="385688"/>
                          <a:pt x="180939" y="456554"/>
                        </a:cubicBezTo>
                        <a:cubicBezTo>
                          <a:pt x="165001" y="485129"/>
                          <a:pt x="126457" y="522975"/>
                          <a:pt x="147030" y="558154"/>
                        </a:cubicBezTo>
                        <a:cubicBezTo>
                          <a:pt x="165636" y="587936"/>
                          <a:pt x="208752" y="581459"/>
                          <a:pt x="231739" y="560377"/>
                        </a:cubicBezTo>
                        <a:cubicBezTo>
                          <a:pt x="277777" y="613590"/>
                          <a:pt x="364772" y="561710"/>
                          <a:pt x="334482" y="495924"/>
                        </a:cubicBezTo>
                        <a:cubicBezTo>
                          <a:pt x="299240" y="409120"/>
                          <a:pt x="249964" y="319521"/>
                          <a:pt x="265267" y="222874"/>
                        </a:cubicBezTo>
                        <a:cubicBezTo>
                          <a:pt x="351310" y="205475"/>
                          <a:pt x="350675" y="267324"/>
                          <a:pt x="355438" y="332031"/>
                        </a:cubicBezTo>
                        <a:cubicBezTo>
                          <a:pt x="394553" y="482907"/>
                          <a:pt x="549557" y="659881"/>
                          <a:pt x="350929" y="7701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142" name="Google Shape;1142;p10"/>
                <p:cNvSpPr/>
                <p:nvPr/>
              </p:nvSpPr>
              <p:spPr>
                <a:xfrm>
                  <a:off x="2046046" y="2433081"/>
                  <a:ext cx="17700" cy="544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43" name="Google Shape;1143;p10"/>
              <p:cNvSpPr/>
              <p:nvPr/>
            </p:nvSpPr>
            <p:spPr>
              <a:xfrm>
                <a:off x="2848289" y="2564652"/>
                <a:ext cx="130735" cy="158472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5799" extrusionOk="0">
                    <a:moveTo>
                      <a:pt x="0" y="0"/>
                    </a:moveTo>
                    <a:cubicBezTo>
                      <a:pt x="0" y="2506"/>
                      <a:pt x="2375" y="5110"/>
                      <a:pt x="4784" y="5799"/>
                    </a:cubicBezTo>
                  </a:path>
                </a:pathLst>
              </a:custGeom>
              <a:noFill/>
              <a:ln w="3810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1144" name="Google Shape;1144;p10"/>
            <p:cNvGrpSpPr/>
            <p:nvPr/>
          </p:nvGrpSpPr>
          <p:grpSpPr>
            <a:xfrm>
              <a:off x="8330194" y="-10"/>
              <a:ext cx="852241" cy="2641273"/>
              <a:chOff x="3961868" y="-891976"/>
              <a:chExt cx="905291" cy="2805686"/>
            </a:xfrm>
          </p:grpSpPr>
          <p:grpSp>
            <p:nvGrpSpPr>
              <p:cNvPr id="1145" name="Google Shape;1145;p10"/>
              <p:cNvGrpSpPr/>
              <p:nvPr/>
            </p:nvGrpSpPr>
            <p:grpSpPr>
              <a:xfrm>
                <a:off x="3961868" y="1008419"/>
                <a:ext cx="905291" cy="905291"/>
                <a:chOff x="764100" y="3623300"/>
                <a:chExt cx="1046700" cy="1046700"/>
              </a:xfrm>
            </p:grpSpPr>
            <p:sp>
              <p:nvSpPr>
                <p:cNvPr id="1146" name="Google Shape;1146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D8B8FF">
                    <a:alpha val="167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48" name="Google Shape;1148;p10"/>
              <p:cNvGrpSpPr/>
              <p:nvPr/>
            </p:nvGrpSpPr>
            <p:grpSpPr>
              <a:xfrm>
                <a:off x="4155315" y="-891976"/>
                <a:ext cx="522826" cy="2613070"/>
                <a:chOff x="2447534" y="1219291"/>
                <a:chExt cx="478297" cy="2390513"/>
              </a:xfrm>
            </p:grpSpPr>
            <p:grpSp>
              <p:nvGrpSpPr>
                <p:cNvPr id="1149" name="Google Shape;1149;p10"/>
                <p:cNvGrpSpPr/>
                <p:nvPr/>
              </p:nvGrpSpPr>
              <p:grpSpPr>
                <a:xfrm>
                  <a:off x="2447534" y="1219291"/>
                  <a:ext cx="478297" cy="2390513"/>
                  <a:chOff x="2447534" y="1219291"/>
                  <a:chExt cx="478297" cy="2390513"/>
                </a:xfrm>
              </p:grpSpPr>
              <p:grpSp>
                <p:nvGrpSpPr>
                  <p:cNvPr id="1150" name="Google Shape;1150;p10"/>
                  <p:cNvGrpSpPr/>
                  <p:nvPr/>
                </p:nvGrpSpPr>
                <p:grpSpPr>
                  <a:xfrm>
                    <a:off x="2447534" y="2971595"/>
                    <a:ext cx="478297" cy="638209"/>
                    <a:chOff x="2447534" y="3081786"/>
                    <a:chExt cx="478297" cy="638209"/>
                  </a:xfrm>
                </p:grpSpPr>
                <p:sp>
                  <p:nvSpPr>
                    <p:cNvPr id="1151" name="Google Shape;1151;p10"/>
                    <p:cNvSpPr/>
                    <p:nvPr/>
                  </p:nvSpPr>
                  <p:spPr>
                    <a:xfrm>
                      <a:off x="2591014" y="3097533"/>
                      <a:ext cx="179593" cy="16841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9593" h="168416" extrusionOk="0">
                          <a:moveTo>
                            <a:pt x="0" y="168417"/>
                          </a:moveTo>
                          <a:cubicBezTo>
                            <a:pt x="0" y="125745"/>
                            <a:pt x="5779" y="81168"/>
                            <a:pt x="2349" y="39004"/>
                          </a:cubicBezTo>
                          <a:cubicBezTo>
                            <a:pt x="8128" y="33924"/>
                            <a:pt x="29020" y="36527"/>
                            <a:pt x="37148" y="34622"/>
                          </a:cubicBezTo>
                          <a:cubicBezTo>
                            <a:pt x="48577" y="31575"/>
                            <a:pt x="35052" y="16652"/>
                            <a:pt x="41148" y="11254"/>
                          </a:cubicBezTo>
                          <a:cubicBezTo>
                            <a:pt x="60198" y="-10653"/>
                            <a:pt x="146685" y="1412"/>
                            <a:pt x="147320" y="30304"/>
                          </a:cubicBezTo>
                          <a:cubicBezTo>
                            <a:pt x="146577" y="33733"/>
                            <a:pt x="148761" y="37112"/>
                            <a:pt x="152184" y="37855"/>
                          </a:cubicBezTo>
                          <a:cubicBezTo>
                            <a:pt x="152527" y="37925"/>
                            <a:pt x="152876" y="37969"/>
                            <a:pt x="153226" y="37988"/>
                          </a:cubicBezTo>
                          <a:cubicBezTo>
                            <a:pt x="199009" y="46307"/>
                            <a:pt x="171196" y="124983"/>
                            <a:pt x="171514" y="162194"/>
                          </a:cubicBezTo>
                          <a:cubicBezTo>
                            <a:pt x="116268" y="155717"/>
                            <a:pt x="51435" y="152225"/>
                            <a:pt x="0" y="168417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2" name="Google Shape;1152;p10"/>
                    <p:cNvSpPr/>
                    <p:nvPr/>
                  </p:nvSpPr>
                  <p:spPr>
                    <a:xfrm>
                      <a:off x="2458233" y="3250561"/>
                      <a:ext cx="453667" cy="46204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3667" h="462047" extrusionOk="0">
                          <a:moveTo>
                            <a:pt x="221935" y="462048"/>
                          </a:moveTo>
                          <a:cubicBezTo>
                            <a:pt x="-59306" y="460714"/>
                            <a:pt x="-82865" y="22373"/>
                            <a:pt x="206568" y="847"/>
                          </a:cubicBezTo>
                          <a:cubicBezTo>
                            <a:pt x="522671" y="-22712"/>
                            <a:pt x="543753" y="452904"/>
                            <a:pt x="221935" y="462048"/>
                          </a:cubicBezTo>
                          <a:close/>
                        </a:path>
                      </a:pathLst>
                    </a:custGeom>
                    <a:solidFill>
                      <a:srgbClr val="D9D2E9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3" name="Google Shape;1153;p10"/>
                    <p:cNvSpPr/>
                    <p:nvPr/>
                  </p:nvSpPr>
                  <p:spPr>
                    <a:xfrm>
                      <a:off x="2447534" y="3081786"/>
                      <a:ext cx="478297" cy="6382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8297" h="638209" extrusionOk="0">
                          <a:moveTo>
                            <a:pt x="474760" y="358979"/>
                          </a:moveTo>
                          <a:cubicBezTo>
                            <a:pt x="461679" y="274778"/>
                            <a:pt x="399195" y="202960"/>
                            <a:pt x="320201" y="173178"/>
                          </a:cubicBezTo>
                          <a:cubicBezTo>
                            <a:pt x="320201" y="137618"/>
                            <a:pt x="347824" y="40273"/>
                            <a:pt x="296008" y="38050"/>
                          </a:cubicBezTo>
                          <a:cubicBezTo>
                            <a:pt x="297722" y="5792"/>
                            <a:pt x="256955" y="7316"/>
                            <a:pt x="234286" y="3379"/>
                          </a:cubicBezTo>
                          <a:cubicBezTo>
                            <a:pt x="210981" y="-4749"/>
                            <a:pt x="165198" y="331"/>
                            <a:pt x="178406" y="34748"/>
                          </a:cubicBezTo>
                          <a:cubicBezTo>
                            <a:pt x="166277" y="37224"/>
                            <a:pt x="129765" y="31129"/>
                            <a:pt x="140306" y="52718"/>
                          </a:cubicBezTo>
                          <a:cubicBezTo>
                            <a:pt x="138210" y="96153"/>
                            <a:pt x="137448" y="139713"/>
                            <a:pt x="135797" y="183148"/>
                          </a:cubicBezTo>
                          <a:cubicBezTo>
                            <a:pt x="-17047" y="249949"/>
                            <a:pt x="-46892" y="468453"/>
                            <a:pt x="77123" y="577673"/>
                          </a:cubicBezTo>
                          <a:cubicBezTo>
                            <a:pt x="240636" y="727914"/>
                            <a:pt x="512416" y="577165"/>
                            <a:pt x="474760" y="358979"/>
                          </a:cubicBezTo>
                          <a:close/>
                          <a:moveTo>
                            <a:pt x="304771" y="167971"/>
                          </a:moveTo>
                          <a:cubicBezTo>
                            <a:pt x="286165" y="163081"/>
                            <a:pt x="266226" y="157748"/>
                            <a:pt x="246922" y="159144"/>
                          </a:cubicBezTo>
                          <a:cubicBezTo>
                            <a:pt x="215172" y="156033"/>
                            <a:pt x="182914" y="164288"/>
                            <a:pt x="153514" y="175273"/>
                          </a:cubicBezTo>
                          <a:cubicBezTo>
                            <a:pt x="153514" y="170829"/>
                            <a:pt x="153514" y="166320"/>
                            <a:pt x="153958" y="161875"/>
                          </a:cubicBezTo>
                          <a:cubicBezTo>
                            <a:pt x="206600" y="153398"/>
                            <a:pt x="258035" y="138666"/>
                            <a:pt x="307184" y="117997"/>
                          </a:cubicBezTo>
                          <a:cubicBezTo>
                            <a:pt x="306422" y="134634"/>
                            <a:pt x="305342" y="151334"/>
                            <a:pt x="304771" y="167971"/>
                          </a:cubicBezTo>
                          <a:close/>
                          <a:moveTo>
                            <a:pt x="292515" y="378092"/>
                          </a:moveTo>
                          <a:cubicBezTo>
                            <a:pt x="301278" y="393079"/>
                            <a:pt x="305215" y="416700"/>
                            <a:pt x="297087" y="432131"/>
                          </a:cubicBezTo>
                          <a:cubicBezTo>
                            <a:pt x="286356" y="434925"/>
                            <a:pt x="294928" y="387363"/>
                            <a:pt x="292515" y="378092"/>
                          </a:cubicBezTo>
                          <a:close/>
                          <a:moveTo>
                            <a:pt x="233524" y="360440"/>
                          </a:moveTo>
                          <a:cubicBezTo>
                            <a:pt x="220881" y="353181"/>
                            <a:pt x="206085" y="350622"/>
                            <a:pt x="191741" y="353200"/>
                          </a:cubicBezTo>
                          <a:cubicBezTo>
                            <a:pt x="193900" y="295606"/>
                            <a:pt x="196313" y="237948"/>
                            <a:pt x="198599" y="180354"/>
                          </a:cubicBezTo>
                          <a:cubicBezTo>
                            <a:pt x="213394" y="176480"/>
                            <a:pt x="265528" y="177750"/>
                            <a:pt x="276005" y="180354"/>
                          </a:cubicBezTo>
                          <a:cubicBezTo>
                            <a:pt x="275707" y="235389"/>
                            <a:pt x="275415" y="290418"/>
                            <a:pt x="275116" y="345454"/>
                          </a:cubicBezTo>
                          <a:cubicBezTo>
                            <a:pt x="259679" y="343733"/>
                            <a:pt x="244312" y="349263"/>
                            <a:pt x="233524" y="360440"/>
                          </a:cubicBezTo>
                          <a:close/>
                          <a:moveTo>
                            <a:pt x="244636" y="403619"/>
                          </a:moveTo>
                          <a:cubicBezTo>
                            <a:pt x="254860" y="460769"/>
                            <a:pt x="203615" y="463119"/>
                            <a:pt x="235365" y="386855"/>
                          </a:cubicBezTo>
                          <a:cubicBezTo>
                            <a:pt x="239537" y="391777"/>
                            <a:pt x="242687" y="397473"/>
                            <a:pt x="244636" y="403619"/>
                          </a:cubicBezTo>
                          <a:close/>
                          <a:moveTo>
                            <a:pt x="203234" y="18174"/>
                          </a:moveTo>
                          <a:cubicBezTo>
                            <a:pt x="226920" y="23191"/>
                            <a:pt x="260384" y="18174"/>
                            <a:pt x="278228" y="35383"/>
                          </a:cubicBezTo>
                          <a:cubicBezTo>
                            <a:pt x="250357" y="33268"/>
                            <a:pt x="222392" y="32805"/>
                            <a:pt x="194471" y="33986"/>
                          </a:cubicBezTo>
                          <a:cubicBezTo>
                            <a:pt x="198916" y="25413"/>
                            <a:pt x="186407" y="19063"/>
                            <a:pt x="203234" y="18174"/>
                          </a:cubicBezTo>
                          <a:close/>
                          <a:moveTo>
                            <a:pt x="157451" y="54369"/>
                          </a:moveTo>
                          <a:cubicBezTo>
                            <a:pt x="205711" y="53036"/>
                            <a:pt x="261591" y="43511"/>
                            <a:pt x="306358" y="62688"/>
                          </a:cubicBezTo>
                          <a:lnTo>
                            <a:pt x="156308" y="90501"/>
                          </a:lnTo>
                          <a:close/>
                          <a:moveTo>
                            <a:pt x="308136" y="80468"/>
                          </a:moveTo>
                          <a:cubicBezTo>
                            <a:pt x="308701" y="80385"/>
                            <a:pt x="309254" y="80239"/>
                            <a:pt x="309787" y="80023"/>
                          </a:cubicBezTo>
                          <a:cubicBezTo>
                            <a:pt x="309279" y="87135"/>
                            <a:pt x="308263" y="92723"/>
                            <a:pt x="308136" y="99073"/>
                          </a:cubicBezTo>
                          <a:cubicBezTo>
                            <a:pt x="258975" y="120276"/>
                            <a:pt x="207381" y="135338"/>
                            <a:pt x="154530" y="143904"/>
                          </a:cubicBezTo>
                          <a:lnTo>
                            <a:pt x="155673" y="109043"/>
                          </a:lnTo>
                          <a:close/>
                          <a:moveTo>
                            <a:pt x="378685" y="571513"/>
                          </a:moveTo>
                          <a:cubicBezTo>
                            <a:pt x="88871" y="776746"/>
                            <a:pt x="-158652" y="297384"/>
                            <a:pt x="181009" y="184735"/>
                          </a:cubicBezTo>
                          <a:cubicBezTo>
                            <a:pt x="178787" y="242774"/>
                            <a:pt x="176183" y="300749"/>
                            <a:pt x="174151" y="358788"/>
                          </a:cubicBezTo>
                          <a:cubicBezTo>
                            <a:pt x="71345" y="420066"/>
                            <a:pt x="191741" y="557798"/>
                            <a:pt x="191360" y="371488"/>
                          </a:cubicBezTo>
                          <a:cubicBezTo>
                            <a:pt x="201799" y="369437"/>
                            <a:pt x="212626" y="371031"/>
                            <a:pt x="222030" y="375997"/>
                          </a:cubicBezTo>
                          <a:cubicBezTo>
                            <a:pt x="159673" y="513474"/>
                            <a:pt x="315756" y="467310"/>
                            <a:pt x="246795" y="371107"/>
                          </a:cubicBezTo>
                          <a:cubicBezTo>
                            <a:pt x="254364" y="364078"/>
                            <a:pt x="265052" y="361500"/>
                            <a:pt x="274989" y="364313"/>
                          </a:cubicBezTo>
                          <a:cubicBezTo>
                            <a:pt x="279561" y="390666"/>
                            <a:pt x="263115" y="429528"/>
                            <a:pt x="284324" y="449276"/>
                          </a:cubicBezTo>
                          <a:cubicBezTo>
                            <a:pt x="335124" y="459118"/>
                            <a:pt x="324964" y="368631"/>
                            <a:pt x="292642" y="351804"/>
                          </a:cubicBezTo>
                          <a:lnTo>
                            <a:pt x="293531" y="184481"/>
                          </a:lnTo>
                          <a:cubicBezTo>
                            <a:pt x="465172" y="225438"/>
                            <a:pt x="517686" y="462167"/>
                            <a:pt x="378685" y="571513"/>
                          </a:cubicBezTo>
                          <a:close/>
                          <a:moveTo>
                            <a:pt x="173453" y="378537"/>
                          </a:moveTo>
                          <a:cubicBezTo>
                            <a:pt x="170786" y="400508"/>
                            <a:pt x="176882" y="430226"/>
                            <a:pt x="158848" y="446926"/>
                          </a:cubicBezTo>
                          <a:cubicBezTo>
                            <a:pt x="145830" y="424638"/>
                            <a:pt x="150085" y="391681"/>
                            <a:pt x="173453" y="37828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54" name="Google Shape;1154;p10"/>
                  <p:cNvSpPr/>
                  <p:nvPr/>
                </p:nvSpPr>
                <p:spPr>
                  <a:xfrm>
                    <a:off x="2675610" y="1219291"/>
                    <a:ext cx="17700" cy="17586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5" name="Google Shape;1155;p10"/>
                <p:cNvSpPr/>
                <p:nvPr/>
              </p:nvSpPr>
              <p:spPr>
                <a:xfrm>
                  <a:off x="2546350" y="3472450"/>
                  <a:ext cx="97850" cy="6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4" h="2465" extrusionOk="0">
                      <a:moveTo>
                        <a:pt x="0" y="0"/>
                      </a:moveTo>
                      <a:cubicBezTo>
                        <a:pt x="946" y="1217"/>
                        <a:pt x="2412" y="2117"/>
                        <a:pt x="3914" y="2465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2515525" y="3392700"/>
                  <a:ext cx="9075" cy="1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" h="798" extrusionOk="0">
                      <a:moveTo>
                        <a:pt x="0" y="0"/>
                      </a:moveTo>
                      <a:cubicBezTo>
                        <a:pt x="182" y="399"/>
                        <a:pt x="182" y="399"/>
                        <a:pt x="363" y="798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57" name="Google Shape;1157;p10"/>
            <p:cNvGrpSpPr/>
            <p:nvPr/>
          </p:nvGrpSpPr>
          <p:grpSpPr>
            <a:xfrm>
              <a:off x="7811773" y="-2"/>
              <a:ext cx="492189" cy="1837864"/>
              <a:chOff x="5194218" y="-536312"/>
              <a:chExt cx="522827" cy="1952267"/>
            </a:xfrm>
          </p:grpSpPr>
          <p:grpSp>
            <p:nvGrpSpPr>
              <p:cNvPr id="1158" name="Google Shape;1158;p10"/>
              <p:cNvGrpSpPr/>
              <p:nvPr/>
            </p:nvGrpSpPr>
            <p:grpSpPr>
              <a:xfrm>
                <a:off x="5194218" y="893129"/>
                <a:ext cx="522827" cy="522827"/>
                <a:chOff x="764100" y="3623300"/>
                <a:chExt cx="1046700" cy="1046700"/>
              </a:xfrm>
            </p:grpSpPr>
            <p:sp>
              <p:nvSpPr>
                <p:cNvPr id="1159" name="Google Shape;1159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FF8900">
                    <a:alpha val="838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61" name="Google Shape;1161;p10"/>
              <p:cNvGrpSpPr/>
              <p:nvPr/>
            </p:nvGrpSpPr>
            <p:grpSpPr>
              <a:xfrm>
                <a:off x="5371921" y="-536312"/>
                <a:ext cx="182209" cy="1814066"/>
                <a:chOff x="3305183" y="1663032"/>
                <a:chExt cx="166690" cy="1659561"/>
              </a:xfrm>
            </p:grpSpPr>
            <p:grpSp>
              <p:nvGrpSpPr>
                <p:cNvPr id="1162" name="Google Shape;1162;p10"/>
                <p:cNvGrpSpPr/>
                <p:nvPr/>
              </p:nvGrpSpPr>
              <p:grpSpPr>
                <a:xfrm>
                  <a:off x="3305183" y="1663032"/>
                  <a:ext cx="166690" cy="1659561"/>
                  <a:chOff x="3305183" y="1663032"/>
                  <a:chExt cx="166690" cy="1659561"/>
                </a:xfrm>
              </p:grpSpPr>
              <p:grpSp>
                <p:nvGrpSpPr>
                  <p:cNvPr id="1163" name="Google Shape;1163;p10"/>
                  <p:cNvGrpSpPr/>
                  <p:nvPr/>
                </p:nvGrpSpPr>
                <p:grpSpPr>
                  <a:xfrm>
                    <a:off x="3305183" y="2971595"/>
                    <a:ext cx="166690" cy="350998"/>
                    <a:chOff x="3305183" y="3146560"/>
                    <a:chExt cx="166690" cy="350998"/>
                  </a:xfrm>
                </p:grpSpPr>
                <p:sp>
                  <p:nvSpPr>
                    <p:cNvPr id="1164" name="Google Shape;1164;p10"/>
                    <p:cNvSpPr/>
                    <p:nvPr/>
                  </p:nvSpPr>
                  <p:spPr>
                    <a:xfrm>
                      <a:off x="3324821" y="3152836"/>
                      <a:ext cx="119489" cy="11717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9489" h="117177" extrusionOk="0">
                          <a:moveTo>
                            <a:pt x="5460" y="117177"/>
                          </a:moveTo>
                          <a:cubicBezTo>
                            <a:pt x="4508" y="91777"/>
                            <a:pt x="-9653" y="30373"/>
                            <a:pt x="11810" y="23896"/>
                          </a:cubicBezTo>
                          <a:cubicBezTo>
                            <a:pt x="18160" y="22118"/>
                            <a:pt x="14668" y="14561"/>
                            <a:pt x="19494" y="10688"/>
                          </a:cubicBezTo>
                          <a:cubicBezTo>
                            <a:pt x="31241" y="-2901"/>
                            <a:pt x="96456" y="-6838"/>
                            <a:pt x="96456" y="18879"/>
                          </a:cubicBezTo>
                          <a:cubicBezTo>
                            <a:pt x="95751" y="22315"/>
                            <a:pt x="97967" y="25668"/>
                            <a:pt x="101409" y="26373"/>
                          </a:cubicBezTo>
                          <a:cubicBezTo>
                            <a:pt x="101866" y="26467"/>
                            <a:pt x="102336" y="26506"/>
                            <a:pt x="102806" y="26499"/>
                          </a:cubicBezTo>
                          <a:cubicBezTo>
                            <a:pt x="133731" y="28849"/>
                            <a:pt x="111569" y="90507"/>
                            <a:pt x="114744" y="11393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5" name="Google Shape;1165;p10"/>
                    <p:cNvSpPr/>
                    <p:nvPr/>
                  </p:nvSpPr>
                  <p:spPr>
                    <a:xfrm>
                      <a:off x="3312763" y="3270014"/>
                      <a:ext cx="150661" cy="22110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661" h="221107" extrusionOk="0">
                          <a:moveTo>
                            <a:pt x="72636" y="221107"/>
                          </a:moveTo>
                          <a:cubicBezTo>
                            <a:pt x="-3564" y="204978"/>
                            <a:pt x="-15057" y="136779"/>
                            <a:pt x="16184" y="2477"/>
                          </a:cubicBezTo>
                          <a:cubicBezTo>
                            <a:pt x="54284" y="1207"/>
                            <a:pt x="87558" y="1270"/>
                            <a:pt x="125595" y="0"/>
                          </a:cubicBezTo>
                          <a:cubicBezTo>
                            <a:pt x="164330" y="92202"/>
                            <a:pt x="166299" y="206629"/>
                            <a:pt x="72636" y="221107"/>
                          </a:cubicBezTo>
                          <a:close/>
                        </a:path>
                      </a:pathLst>
                    </a:custGeom>
                    <a:solidFill>
                      <a:srgbClr val="F9CB9C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6" name="Google Shape;1166;p10"/>
                    <p:cNvSpPr/>
                    <p:nvPr/>
                  </p:nvSpPr>
                  <p:spPr>
                    <a:xfrm>
                      <a:off x="3305183" y="3146560"/>
                      <a:ext cx="166690" cy="3509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6690" h="350998" extrusionOk="0">
                          <a:moveTo>
                            <a:pt x="140987" y="124596"/>
                          </a:moveTo>
                          <a:cubicBezTo>
                            <a:pt x="147337" y="122247"/>
                            <a:pt x="143336" y="59572"/>
                            <a:pt x="144542" y="54238"/>
                          </a:cubicBezTo>
                          <a:cubicBezTo>
                            <a:pt x="146828" y="39252"/>
                            <a:pt x="140097" y="24647"/>
                            <a:pt x="122571" y="26425"/>
                          </a:cubicBezTo>
                          <a:cubicBezTo>
                            <a:pt x="129683" y="-8309"/>
                            <a:pt x="29417" y="-8500"/>
                            <a:pt x="29925" y="24075"/>
                          </a:cubicBezTo>
                          <a:cubicBezTo>
                            <a:pt x="15891" y="25536"/>
                            <a:pt x="12399" y="39633"/>
                            <a:pt x="13478" y="51635"/>
                          </a:cubicBezTo>
                          <a:cubicBezTo>
                            <a:pt x="16145" y="75955"/>
                            <a:pt x="8335" y="105292"/>
                            <a:pt x="17034" y="127263"/>
                          </a:cubicBezTo>
                          <a:cubicBezTo>
                            <a:pt x="17034" y="127263"/>
                            <a:pt x="17034" y="127644"/>
                            <a:pt x="17034" y="127835"/>
                          </a:cubicBezTo>
                          <a:cubicBezTo>
                            <a:pt x="-77835" y="451748"/>
                            <a:pt x="259922" y="398789"/>
                            <a:pt x="140987" y="124596"/>
                          </a:cubicBezTo>
                          <a:close/>
                          <a:moveTo>
                            <a:pt x="126254" y="42427"/>
                          </a:moveTo>
                          <a:cubicBezTo>
                            <a:pt x="126699" y="51254"/>
                            <a:pt x="126699" y="64842"/>
                            <a:pt x="126889" y="74177"/>
                          </a:cubicBezTo>
                          <a:lnTo>
                            <a:pt x="31258" y="101736"/>
                          </a:lnTo>
                          <a:cubicBezTo>
                            <a:pt x="31258" y="96719"/>
                            <a:pt x="31258" y="91640"/>
                            <a:pt x="31258" y="86560"/>
                          </a:cubicBezTo>
                          <a:cubicBezTo>
                            <a:pt x="57865" y="73415"/>
                            <a:pt x="88408" y="58556"/>
                            <a:pt x="112348" y="40903"/>
                          </a:cubicBezTo>
                          <a:cubicBezTo>
                            <a:pt x="116793" y="41665"/>
                            <a:pt x="123778" y="38490"/>
                            <a:pt x="126254" y="42427"/>
                          </a:cubicBezTo>
                          <a:close/>
                          <a:moveTo>
                            <a:pt x="89044" y="212671"/>
                          </a:moveTo>
                          <a:cubicBezTo>
                            <a:pt x="81112" y="208784"/>
                            <a:pt x="71771" y="209070"/>
                            <a:pt x="64088" y="213433"/>
                          </a:cubicBezTo>
                          <a:cubicBezTo>
                            <a:pt x="67943" y="186762"/>
                            <a:pt x="70883" y="159947"/>
                            <a:pt x="72914" y="132978"/>
                          </a:cubicBezTo>
                          <a:lnTo>
                            <a:pt x="83964" y="132978"/>
                          </a:lnTo>
                          <a:cubicBezTo>
                            <a:pt x="83049" y="159642"/>
                            <a:pt x="84751" y="186337"/>
                            <a:pt x="89044" y="212671"/>
                          </a:cubicBezTo>
                          <a:close/>
                          <a:moveTo>
                            <a:pt x="50944" y="114118"/>
                          </a:moveTo>
                          <a:lnTo>
                            <a:pt x="127144" y="92148"/>
                          </a:lnTo>
                          <a:lnTo>
                            <a:pt x="127144" y="113420"/>
                          </a:lnTo>
                          <a:cubicBezTo>
                            <a:pt x="101299" y="114880"/>
                            <a:pt x="75899" y="115135"/>
                            <a:pt x="50626" y="114118"/>
                          </a:cubicBezTo>
                          <a:close/>
                          <a:moveTo>
                            <a:pt x="90695" y="39950"/>
                          </a:moveTo>
                          <a:cubicBezTo>
                            <a:pt x="74692" y="48269"/>
                            <a:pt x="47832" y="59826"/>
                            <a:pt x="31385" y="67255"/>
                          </a:cubicBezTo>
                          <a:cubicBezTo>
                            <a:pt x="31385" y="58937"/>
                            <a:pt x="31766" y="47634"/>
                            <a:pt x="31385" y="39379"/>
                          </a:cubicBezTo>
                          <a:cubicBezTo>
                            <a:pt x="33036" y="39379"/>
                            <a:pt x="75835" y="39442"/>
                            <a:pt x="90377" y="39950"/>
                          </a:cubicBezTo>
                          <a:close/>
                          <a:moveTo>
                            <a:pt x="45736" y="22361"/>
                          </a:moveTo>
                          <a:cubicBezTo>
                            <a:pt x="60214" y="644"/>
                            <a:pt x="112920" y="11122"/>
                            <a:pt x="111395" y="26616"/>
                          </a:cubicBezTo>
                          <a:cubicBezTo>
                            <a:pt x="92028" y="25854"/>
                            <a:pt x="63834" y="27314"/>
                            <a:pt x="44466" y="26616"/>
                          </a:cubicBezTo>
                          <a:cubicBezTo>
                            <a:pt x="44339" y="26171"/>
                            <a:pt x="45165" y="22742"/>
                            <a:pt x="45419" y="22361"/>
                          </a:cubicBezTo>
                          <a:close/>
                          <a:moveTo>
                            <a:pt x="125556" y="309127"/>
                          </a:moveTo>
                          <a:cubicBezTo>
                            <a:pt x="22686" y="406028"/>
                            <a:pt x="-873" y="195335"/>
                            <a:pt x="33798" y="131708"/>
                          </a:cubicBezTo>
                          <a:cubicBezTo>
                            <a:pt x="41101" y="132153"/>
                            <a:pt x="48467" y="132470"/>
                            <a:pt x="55833" y="132661"/>
                          </a:cubicBezTo>
                          <a:cubicBezTo>
                            <a:pt x="60913" y="148536"/>
                            <a:pt x="25734" y="268678"/>
                            <a:pt x="58500" y="243023"/>
                          </a:cubicBezTo>
                          <a:cubicBezTo>
                            <a:pt x="62310" y="237436"/>
                            <a:pt x="67708" y="228101"/>
                            <a:pt x="75454" y="228037"/>
                          </a:cubicBezTo>
                          <a:cubicBezTo>
                            <a:pt x="84979" y="228037"/>
                            <a:pt x="91076" y="238960"/>
                            <a:pt x="95394" y="245881"/>
                          </a:cubicBezTo>
                          <a:cubicBezTo>
                            <a:pt x="128985" y="268931"/>
                            <a:pt x="92536" y="150631"/>
                            <a:pt x="101744" y="132661"/>
                          </a:cubicBezTo>
                          <a:cubicBezTo>
                            <a:pt x="109173" y="132661"/>
                            <a:pt x="116602" y="132089"/>
                            <a:pt x="124032" y="131644"/>
                          </a:cubicBezTo>
                          <a:cubicBezTo>
                            <a:pt x="155591" y="183968"/>
                            <a:pt x="160671" y="257311"/>
                            <a:pt x="125239" y="30912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67" name="Google Shape;1167;p10"/>
                  <p:cNvSpPr/>
                  <p:nvPr/>
                </p:nvSpPr>
                <p:spPr>
                  <a:xfrm>
                    <a:off x="3375902" y="1663032"/>
                    <a:ext cx="17700" cy="13149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8" name="Google Shape;1168;p10"/>
                <p:cNvSpPr/>
                <p:nvPr/>
              </p:nvSpPr>
              <p:spPr>
                <a:xfrm>
                  <a:off x="3352825" y="3244100"/>
                  <a:ext cx="27200" cy="2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" h="1160" extrusionOk="0">
                      <a:moveTo>
                        <a:pt x="0" y="0"/>
                      </a:moveTo>
                      <a:cubicBezTo>
                        <a:pt x="294" y="441"/>
                        <a:pt x="670" y="834"/>
                        <a:pt x="1088" y="116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69" name="Google Shape;1169;p10"/>
            <p:cNvGrpSpPr/>
            <p:nvPr/>
          </p:nvGrpSpPr>
          <p:grpSpPr>
            <a:xfrm>
              <a:off x="8018879" y="-29"/>
              <a:ext cx="810166" cy="4470272"/>
              <a:chOff x="7824797" y="-1724181"/>
              <a:chExt cx="860597" cy="4748536"/>
            </a:xfrm>
          </p:grpSpPr>
          <p:grpSp>
            <p:nvGrpSpPr>
              <p:cNvPr id="1170" name="Google Shape;1170;p10"/>
              <p:cNvGrpSpPr/>
              <p:nvPr/>
            </p:nvGrpSpPr>
            <p:grpSpPr>
              <a:xfrm>
                <a:off x="7824797" y="1891931"/>
                <a:ext cx="860597" cy="1132425"/>
                <a:chOff x="764100" y="3623300"/>
                <a:chExt cx="1046700" cy="1046700"/>
              </a:xfrm>
            </p:grpSpPr>
            <p:sp>
              <p:nvSpPr>
                <p:cNvPr id="1171" name="Google Shape;1171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0A3FF">
                    <a:alpha val="615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73" name="Google Shape;1173;p10"/>
              <p:cNvGrpSpPr/>
              <p:nvPr/>
            </p:nvGrpSpPr>
            <p:grpSpPr>
              <a:xfrm>
                <a:off x="8100547" y="-1724181"/>
                <a:ext cx="300376" cy="4529867"/>
                <a:chOff x="3792712" y="-322375"/>
                <a:chExt cx="274793" cy="4144055"/>
              </a:xfrm>
            </p:grpSpPr>
            <p:grpSp>
              <p:nvGrpSpPr>
                <p:cNvPr id="1174" name="Google Shape;1174;p10"/>
                <p:cNvGrpSpPr/>
                <p:nvPr/>
              </p:nvGrpSpPr>
              <p:grpSpPr>
                <a:xfrm>
                  <a:off x="3792712" y="-322375"/>
                  <a:ext cx="274793" cy="4144055"/>
                  <a:chOff x="3792712" y="-322375"/>
                  <a:chExt cx="274793" cy="4144055"/>
                </a:xfrm>
              </p:grpSpPr>
              <p:grpSp>
                <p:nvGrpSpPr>
                  <p:cNvPr id="1175" name="Google Shape;1175;p10"/>
                  <p:cNvGrpSpPr/>
                  <p:nvPr/>
                </p:nvGrpSpPr>
                <p:grpSpPr>
                  <a:xfrm>
                    <a:off x="3792712" y="2971595"/>
                    <a:ext cx="274793" cy="850085"/>
                    <a:chOff x="3792712" y="2879468"/>
                    <a:chExt cx="274793" cy="850085"/>
                  </a:xfrm>
                </p:grpSpPr>
                <p:sp>
                  <p:nvSpPr>
                    <p:cNvPr id="1176" name="Google Shape;1176;p10"/>
                    <p:cNvSpPr/>
                    <p:nvPr/>
                  </p:nvSpPr>
                  <p:spPr>
                    <a:xfrm>
                      <a:off x="3798083" y="3085793"/>
                      <a:ext cx="261578" cy="6373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1578" h="637356" extrusionOk="0">
                          <a:moveTo>
                            <a:pt x="126686" y="637357"/>
                          </a:moveTo>
                          <a:cubicBezTo>
                            <a:pt x="-60449" y="630435"/>
                            <a:pt x="18736" y="394850"/>
                            <a:pt x="6417" y="267723"/>
                          </a:cubicBezTo>
                          <a:cubicBezTo>
                            <a:pt x="12322" y="197048"/>
                            <a:pt x="-10665" y="53665"/>
                            <a:pt x="31817" y="8008"/>
                          </a:cubicBezTo>
                          <a:cubicBezTo>
                            <a:pt x="291595" y="-16566"/>
                            <a:pt x="262449" y="-1263"/>
                            <a:pt x="258829" y="299283"/>
                          </a:cubicBezTo>
                          <a:cubicBezTo>
                            <a:pt x="256988" y="426728"/>
                            <a:pt x="295024" y="626816"/>
                            <a:pt x="126686" y="637357"/>
                          </a:cubicBezTo>
                          <a:close/>
                        </a:path>
                      </a:pathLst>
                    </a:custGeom>
                    <a:solidFill>
                      <a:srgbClr val="CFE2F3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7" name="Google Shape;1177;p10"/>
                    <p:cNvSpPr/>
                    <p:nvPr/>
                  </p:nvSpPr>
                  <p:spPr>
                    <a:xfrm>
                      <a:off x="3849902" y="2886279"/>
                      <a:ext cx="160096" cy="197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60096" h="197298" extrusionOk="0">
                          <a:moveTo>
                            <a:pt x="0" y="197298"/>
                          </a:moveTo>
                          <a:cubicBezTo>
                            <a:pt x="14795" y="163453"/>
                            <a:pt x="-19495" y="39120"/>
                            <a:pt x="29908" y="37913"/>
                          </a:cubicBezTo>
                          <a:cubicBezTo>
                            <a:pt x="41275" y="35754"/>
                            <a:pt x="33401" y="17911"/>
                            <a:pt x="43053" y="12513"/>
                          </a:cubicBezTo>
                          <a:cubicBezTo>
                            <a:pt x="64008" y="-9902"/>
                            <a:pt x="129984" y="-1393"/>
                            <a:pt x="134239" y="31563"/>
                          </a:cubicBezTo>
                          <a:cubicBezTo>
                            <a:pt x="135826" y="40517"/>
                            <a:pt x="147891" y="34484"/>
                            <a:pt x="151955" y="41406"/>
                          </a:cubicBezTo>
                          <a:cubicBezTo>
                            <a:pt x="171640" y="64583"/>
                            <a:pt x="149479" y="158246"/>
                            <a:pt x="149161" y="196663"/>
                          </a:cubicBezTo>
                          <a:cubicBezTo>
                            <a:pt x="98234" y="196155"/>
                            <a:pt x="49847" y="189170"/>
                            <a:pt x="0" y="197298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8" name="Google Shape;1178;p10"/>
                    <p:cNvSpPr/>
                    <p:nvPr/>
                  </p:nvSpPr>
                  <p:spPr>
                    <a:xfrm>
                      <a:off x="3792712" y="2879468"/>
                      <a:ext cx="274793" cy="85008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74793" h="850085" extrusionOk="0">
                          <a:moveTo>
                            <a:pt x="19916" y="786532"/>
                          </a:moveTo>
                          <a:cubicBezTo>
                            <a:pt x="39854" y="827489"/>
                            <a:pt x="67541" y="848572"/>
                            <a:pt x="131866" y="850032"/>
                          </a:cubicBezTo>
                          <a:cubicBezTo>
                            <a:pt x="255818" y="852953"/>
                            <a:pt x="279440" y="735732"/>
                            <a:pt x="271947" y="651213"/>
                          </a:cubicBezTo>
                          <a:cubicBezTo>
                            <a:pt x="272963" y="537612"/>
                            <a:pt x="275312" y="423947"/>
                            <a:pt x="274678" y="310345"/>
                          </a:cubicBezTo>
                          <a:cubicBezTo>
                            <a:pt x="276202" y="268245"/>
                            <a:pt x="263057" y="215095"/>
                            <a:pt x="217528" y="202395"/>
                          </a:cubicBezTo>
                          <a:cubicBezTo>
                            <a:pt x="213336" y="167343"/>
                            <a:pt x="246610" y="35073"/>
                            <a:pt x="197716" y="37295"/>
                          </a:cubicBezTo>
                          <a:cubicBezTo>
                            <a:pt x="191366" y="-10202"/>
                            <a:pt x="84495" y="-14965"/>
                            <a:pt x="87098" y="38311"/>
                          </a:cubicBezTo>
                          <a:cubicBezTo>
                            <a:pt x="75478" y="36978"/>
                            <a:pt x="60047" y="37041"/>
                            <a:pt x="58778" y="55583"/>
                          </a:cubicBezTo>
                          <a:cubicBezTo>
                            <a:pt x="55603" y="103081"/>
                            <a:pt x="55285" y="150833"/>
                            <a:pt x="49887" y="197760"/>
                          </a:cubicBezTo>
                          <a:cubicBezTo>
                            <a:pt x="-19010" y="224303"/>
                            <a:pt x="12613" y="404262"/>
                            <a:pt x="5437" y="474048"/>
                          </a:cubicBezTo>
                          <a:cubicBezTo>
                            <a:pt x="10264" y="577299"/>
                            <a:pt x="-17549" y="687980"/>
                            <a:pt x="19916" y="786532"/>
                          </a:cubicBezTo>
                          <a:close/>
                          <a:moveTo>
                            <a:pt x="102466" y="38248"/>
                          </a:moveTo>
                          <a:cubicBezTo>
                            <a:pt x="106148" y="7895"/>
                            <a:pt x="173585" y="17166"/>
                            <a:pt x="178983" y="37105"/>
                          </a:cubicBezTo>
                          <a:cubicBezTo>
                            <a:pt x="154281" y="37549"/>
                            <a:pt x="103101" y="39962"/>
                            <a:pt x="102592" y="38311"/>
                          </a:cubicBezTo>
                          <a:close/>
                          <a:moveTo>
                            <a:pt x="76177" y="56663"/>
                          </a:moveTo>
                          <a:lnTo>
                            <a:pt x="174983" y="55393"/>
                          </a:lnTo>
                          <a:cubicBezTo>
                            <a:pt x="190222" y="53361"/>
                            <a:pt x="211304" y="53298"/>
                            <a:pt x="206733" y="75459"/>
                          </a:cubicBezTo>
                          <a:lnTo>
                            <a:pt x="75287" y="111400"/>
                          </a:lnTo>
                          <a:cubicBezTo>
                            <a:pt x="75967" y="93194"/>
                            <a:pt x="76303" y="74970"/>
                            <a:pt x="76303" y="56726"/>
                          </a:cubicBezTo>
                          <a:close/>
                          <a:moveTo>
                            <a:pt x="73700" y="129879"/>
                          </a:moveTo>
                          <a:lnTo>
                            <a:pt x="205399" y="94382"/>
                          </a:lnTo>
                          <a:lnTo>
                            <a:pt x="203684" y="134069"/>
                          </a:lnTo>
                          <a:lnTo>
                            <a:pt x="71478" y="159469"/>
                          </a:lnTo>
                          <a:cubicBezTo>
                            <a:pt x="72430" y="149563"/>
                            <a:pt x="73192" y="139785"/>
                            <a:pt x="73827" y="129942"/>
                          </a:cubicBezTo>
                          <a:close/>
                          <a:moveTo>
                            <a:pt x="69191" y="177885"/>
                          </a:moveTo>
                          <a:lnTo>
                            <a:pt x="202541" y="152104"/>
                          </a:lnTo>
                          <a:cubicBezTo>
                            <a:pt x="201906" y="166391"/>
                            <a:pt x="201335" y="180615"/>
                            <a:pt x="200700" y="194839"/>
                          </a:cubicBezTo>
                          <a:lnTo>
                            <a:pt x="67350" y="193379"/>
                          </a:lnTo>
                          <a:cubicBezTo>
                            <a:pt x="68239" y="188298"/>
                            <a:pt x="68937" y="183282"/>
                            <a:pt x="69318" y="177948"/>
                          </a:cubicBezTo>
                          <a:close/>
                          <a:moveTo>
                            <a:pt x="19217" y="648102"/>
                          </a:moveTo>
                          <a:cubicBezTo>
                            <a:pt x="23154" y="519832"/>
                            <a:pt x="21947" y="391117"/>
                            <a:pt x="28171" y="263101"/>
                          </a:cubicBezTo>
                          <a:cubicBezTo>
                            <a:pt x="34965" y="198204"/>
                            <a:pt x="74589" y="211222"/>
                            <a:pt x="121960" y="210968"/>
                          </a:cubicBezTo>
                          <a:cubicBezTo>
                            <a:pt x="123103" y="217851"/>
                            <a:pt x="123674" y="224817"/>
                            <a:pt x="123674" y="231796"/>
                          </a:cubicBezTo>
                          <a:cubicBezTo>
                            <a:pt x="72874" y="256370"/>
                            <a:pt x="60174" y="344889"/>
                            <a:pt x="124246" y="360891"/>
                          </a:cubicBezTo>
                          <a:lnTo>
                            <a:pt x="124627" y="429281"/>
                          </a:lnTo>
                          <a:cubicBezTo>
                            <a:pt x="46966" y="432710"/>
                            <a:pt x="45951" y="548915"/>
                            <a:pt x="125135" y="549486"/>
                          </a:cubicBezTo>
                          <a:lnTo>
                            <a:pt x="125516" y="627083"/>
                          </a:lnTo>
                          <a:cubicBezTo>
                            <a:pt x="40" y="680677"/>
                            <a:pt x="157647" y="791422"/>
                            <a:pt x="143550" y="638069"/>
                          </a:cubicBezTo>
                          <a:cubicBezTo>
                            <a:pt x="209971" y="620416"/>
                            <a:pt x="220385" y="540533"/>
                            <a:pt x="142661" y="533675"/>
                          </a:cubicBezTo>
                          <a:lnTo>
                            <a:pt x="142280" y="444204"/>
                          </a:lnTo>
                          <a:cubicBezTo>
                            <a:pt x="216321" y="434298"/>
                            <a:pt x="216130" y="356764"/>
                            <a:pt x="141772" y="346604"/>
                          </a:cubicBezTo>
                          <a:cubicBezTo>
                            <a:pt x="141772" y="311425"/>
                            <a:pt x="141772" y="215413"/>
                            <a:pt x="140566" y="212429"/>
                          </a:cubicBezTo>
                          <a:cubicBezTo>
                            <a:pt x="140566" y="212429"/>
                            <a:pt x="194096" y="213762"/>
                            <a:pt x="198541" y="213381"/>
                          </a:cubicBezTo>
                          <a:cubicBezTo>
                            <a:pt x="218543" y="211666"/>
                            <a:pt x="234291" y="230589"/>
                            <a:pt x="243943" y="246845"/>
                          </a:cubicBezTo>
                          <a:cubicBezTo>
                            <a:pt x="271376" y="315997"/>
                            <a:pt x="250865" y="395880"/>
                            <a:pt x="255754" y="469095"/>
                          </a:cubicBezTo>
                          <a:cubicBezTo>
                            <a:pt x="240832" y="580093"/>
                            <a:pt x="308015" y="834538"/>
                            <a:pt x="136819" y="834855"/>
                          </a:cubicBezTo>
                          <a:cubicBezTo>
                            <a:pt x="35727" y="844063"/>
                            <a:pt x="10073" y="729382"/>
                            <a:pt x="19344" y="648166"/>
                          </a:cubicBezTo>
                          <a:close/>
                          <a:moveTo>
                            <a:pt x="125008" y="678137"/>
                          </a:moveTo>
                          <a:cubicBezTo>
                            <a:pt x="115928" y="731541"/>
                            <a:pt x="62968" y="668041"/>
                            <a:pt x="125643" y="645435"/>
                          </a:cubicBezTo>
                          <a:cubicBezTo>
                            <a:pt x="126272" y="656357"/>
                            <a:pt x="126100" y="667304"/>
                            <a:pt x="125135" y="678201"/>
                          </a:cubicBezTo>
                          <a:close/>
                          <a:moveTo>
                            <a:pt x="125008" y="531198"/>
                          </a:moveTo>
                          <a:cubicBezTo>
                            <a:pt x="69953" y="529293"/>
                            <a:pt x="68620" y="448966"/>
                            <a:pt x="124627" y="447315"/>
                          </a:cubicBezTo>
                          <a:close/>
                          <a:moveTo>
                            <a:pt x="124119" y="340698"/>
                          </a:moveTo>
                          <a:cubicBezTo>
                            <a:pt x="85193" y="326284"/>
                            <a:pt x="93004" y="270848"/>
                            <a:pt x="123674" y="251798"/>
                          </a:cubicBezTo>
                          <a:cubicBezTo>
                            <a:pt x="123973" y="281643"/>
                            <a:pt x="124183" y="311380"/>
                            <a:pt x="124309" y="341016"/>
                          </a:cubicBezTo>
                          <a:close/>
                          <a:moveTo>
                            <a:pt x="141835" y="365591"/>
                          </a:moveTo>
                          <a:cubicBezTo>
                            <a:pt x="190730" y="374798"/>
                            <a:pt x="194159" y="419057"/>
                            <a:pt x="141835" y="426106"/>
                          </a:cubicBezTo>
                          <a:close/>
                          <a:moveTo>
                            <a:pt x="142724" y="551899"/>
                          </a:moveTo>
                          <a:cubicBezTo>
                            <a:pt x="195493" y="559138"/>
                            <a:pt x="188127" y="605684"/>
                            <a:pt x="143296" y="619781"/>
                          </a:cubicBezTo>
                          <a:cubicBezTo>
                            <a:pt x="143042" y="601429"/>
                            <a:pt x="142978" y="571204"/>
                            <a:pt x="142915" y="552217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79" name="Google Shape;1179;p10"/>
                  <p:cNvSpPr/>
                  <p:nvPr/>
                </p:nvSpPr>
                <p:spPr>
                  <a:xfrm>
                    <a:off x="3923169" y="-322375"/>
                    <a:ext cx="17700" cy="33003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80" name="Google Shape;1180;p10"/>
                <p:cNvSpPr/>
                <p:nvPr/>
              </p:nvSpPr>
              <p:spPr>
                <a:xfrm>
                  <a:off x="3834925" y="3637375"/>
                  <a:ext cx="76100" cy="1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4" h="5437" extrusionOk="0">
                      <a:moveTo>
                        <a:pt x="0" y="0"/>
                      </a:moveTo>
                      <a:cubicBezTo>
                        <a:pt x="372" y="2043"/>
                        <a:pt x="1116" y="4666"/>
                        <a:pt x="3044" y="5437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3834925" y="3552200"/>
                  <a:ext cx="1825" cy="2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" h="870" extrusionOk="0">
                      <a:moveTo>
                        <a:pt x="0" y="0"/>
                      </a:moveTo>
                      <a:cubicBezTo>
                        <a:pt x="37" y="435"/>
                        <a:pt x="37" y="435"/>
                        <a:pt x="73" y="870"/>
                      </a:cubicBezTo>
                    </a:path>
                  </a:pathLst>
                </a:custGeom>
                <a:noFill/>
                <a:ln w="28575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82" name="Google Shape;1182;p10"/>
            <p:cNvGrpSpPr/>
            <p:nvPr/>
          </p:nvGrpSpPr>
          <p:grpSpPr>
            <a:xfrm>
              <a:off x="7184797" y="-17"/>
              <a:ext cx="985363" cy="3905971"/>
              <a:chOff x="1192601" y="-1724180"/>
              <a:chExt cx="1046700" cy="4149108"/>
            </a:xfrm>
          </p:grpSpPr>
          <p:grpSp>
            <p:nvGrpSpPr>
              <p:cNvPr id="1183" name="Google Shape;1183;p10"/>
              <p:cNvGrpSpPr/>
              <p:nvPr/>
            </p:nvGrpSpPr>
            <p:grpSpPr>
              <a:xfrm>
                <a:off x="1192601" y="1378228"/>
                <a:ext cx="1046700" cy="1046700"/>
                <a:chOff x="764100" y="3623300"/>
                <a:chExt cx="1046700" cy="1046700"/>
              </a:xfrm>
            </p:grpSpPr>
            <p:sp>
              <p:nvSpPr>
                <p:cNvPr id="1184" name="Google Shape;1184;p10"/>
                <p:cNvSpPr/>
                <p:nvPr/>
              </p:nvSpPr>
              <p:spPr>
                <a:xfrm>
                  <a:off x="764100" y="3623300"/>
                  <a:ext cx="1046700" cy="10467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922769" y="3781968"/>
                  <a:ext cx="729300" cy="729300"/>
                </a:xfrm>
                <a:prstGeom prst="ellipse">
                  <a:avLst/>
                </a:prstGeom>
                <a:solidFill>
                  <a:srgbClr val="18ECFF">
                    <a:alpha val="950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86" name="Google Shape;1186;p10"/>
              <p:cNvGrpSpPr/>
              <p:nvPr/>
            </p:nvGrpSpPr>
            <p:grpSpPr>
              <a:xfrm>
                <a:off x="1417979" y="-1724180"/>
                <a:ext cx="580390" cy="3855366"/>
                <a:chOff x="522260" y="372820"/>
                <a:chExt cx="530958" cy="3527002"/>
              </a:xfrm>
            </p:grpSpPr>
            <p:grpSp>
              <p:nvGrpSpPr>
                <p:cNvPr id="1187" name="Google Shape;1187;p10"/>
                <p:cNvGrpSpPr/>
                <p:nvPr/>
              </p:nvGrpSpPr>
              <p:grpSpPr>
                <a:xfrm>
                  <a:off x="522260" y="372820"/>
                  <a:ext cx="530958" cy="3527002"/>
                  <a:chOff x="522260" y="372820"/>
                  <a:chExt cx="530958" cy="3527002"/>
                </a:xfrm>
              </p:grpSpPr>
              <p:grpSp>
                <p:nvGrpSpPr>
                  <p:cNvPr id="1188" name="Google Shape;1188;p10"/>
                  <p:cNvGrpSpPr/>
                  <p:nvPr/>
                </p:nvGrpSpPr>
                <p:grpSpPr>
                  <a:xfrm>
                    <a:off x="522260" y="2971595"/>
                    <a:ext cx="530958" cy="928227"/>
                    <a:chOff x="522260" y="2971595"/>
                    <a:chExt cx="530958" cy="928227"/>
                  </a:xfrm>
                </p:grpSpPr>
                <p:sp>
                  <p:nvSpPr>
                    <p:cNvPr id="1189" name="Google Shape;1189;p10"/>
                    <p:cNvSpPr/>
                    <p:nvPr/>
                  </p:nvSpPr>
                  <p:spPr>
                    <a:xfrm>
                      <a:off x="531045" y="3193814"/>
                      <a:ext cx="510950" cy="50019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10950" h="500199" extrusionOk="0">
                          <a:moveTo>
                            <a:pt x="230344" y="500189"/>
                          </a:moveTo>
                          <a:cubicBezTo>
                            <a:pt x="153916" y="500507"/>
                            <a:pt x="77640" y="493446"/>
                            <a:pt x="2570" y="479108"/>
                          </a:cubicBezTo>
                          <a:cubicBezTo>
                            <a:pt x="-4606" y="452501"/>
                            <a:pt x="4348" y="418084"/>
                            <a:pt x="15841" y="404622"/>
                          </a:cubicBezTo>
                          <a:cubicBezTo>
                            <a:pt x="93" y="296672"/>
                            <a:pt x="174591" y="153479"/>
                            <a:pt x="126458" y="68770"/>
                          </a:cubicBezTo>
                          <a:cubicBezTo>
                            <a:pt x="128236" y="16510"/>
                            <a:pt x="219295" y="6350"/>
                            <a:pt x="261142" y="0"/>
                          </a:cubicBezTo>
                          <a:cubicBezTo>
                            <a:pt x="310926" y="4953"/>
                            <a:pt x="383443" y="12002"/>
                            <a:pt x="388777" y="70612"/>
                          </a:cubicBezTo>
                          <a:cubicBezTo>
                            <a:pt x="365980" y="191262"/>
                            <a:pt x="524603" y="342392"/>
                            <a:pt x="509998" y="472630"/>
                          </a:cubicBezTo>
                          <a:cubicBezTo>
                            <a:pt x="417936" y="491147"/>
                            <a:pt x="324248" y="500380"/>
                            <a:pt x="230344" y="500189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0" name="Google Shape;1190;p10"/>
                    <p:cNvSpPr/>
                    <p:nvPr/>
                  </p:nvSpPr>
                  <p:spPr>
                    <a:xfrm>
                      <a:off x="551585" y="3672350"/>
                      <a:ext cx="488949" cy="21462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88949" h="214629" extrusionOk="0">
                          <a:moveTo>
                            <a:pt x="243395" y="214630"/>
                          </a:moveTo>
                          <a:cubicBezTo>
                            <a:pt x="147256" y="214630"/>
                            <a:pt x="26352" y="160401"/>
                            <a:pt x="0" y="8001"/>
                          </a:cubicBezTo>
                          <a:cubicBezTo>
                            <a:pt x="165925" y="39751"/>
                            <a:pt x="327279" y="29528"/>
                            <a:pt x="488950" y="0"/>
                          </a:cubicBezTo>
                          <a:cubicBezTo>
                            <a:pt x="471043" y="147384"/>
                            <a:pt x="350266" y="214630"/>
                            <a:pt x="243395" y="214630"/>
                          </a:cubicBezTo>
                          <a:close/>
                        </a:path>
                      </a:pathLst>
                    </a:custGeom>
                    <a:solidFill>
                      <a:srgbClr val="C8F3F7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1" name="Google Shape;1191;p10"/>
                    <p:cNvSpPr/>
                    <p:nvPr/>
                  </p:nvSpPr>
                  <p:spPr>
                    <a:xfrm>
                      <a:off x="685838" y="2977833"/>
                      <a:ext cx="219884" cy="23464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9884" h="234649" extrusionOk="0">
                          <a:moveTo>
                            <a:pt x="2590" y="234649"/>
                          </a:moveTo>
                          <a:cubicBezTo>
                            <a:pt x="7987" y="210011"/>
                            <a:pt x="-12142" y="33672"/>
                            <a:pt x="12877" y="45419"/>
                          </a:cubicBezTo>
                          <a:cubicBezTo>
                            <a:pt x="33197" y="50182"/>
                            <a:pt x="23545" y="24210"/>
                            <a:pt x="35038" y="16590"/>
                          </a:cubicBezTo>
                          <a:cubicBezTo>
                            <a:pt x="50913" y="906"/>
                            <a:pt x="85394" y="1604"/>
                            <a:pt x="109714" y="1922"/>
                          </a:cubicBezTo>
                          <a:cubicBezTo>
                            <a:pt x="145528" y="-936"/>
                            <a:pt x="189026" y="-6841"/>
                            <a:pt x="188835" y="38879"/>
                          </a:cubicBezTo>
                          <a:cubicBezTo>
                            <a:pt x="250875" y="39895"/>
                            <a:pt x="199503" y="186770"/>
                            <a:pt x="206869" y="233824"/>
                          </a:cubicBezTo>
                          <a:cubicBezTo>
                            <a:pt x="139369" y="212361"/>
                            <a:pt x="71932" y="215091"/>
                            <a:pt x="2590" y="234649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2" name="Google Shape;1192;p10"/>
                    <p:cNvSpPr/>
                    <p:nvPr/>
                  </p:nvSpPr>
                  <p:spPr>
                    <a:xfrm>
                      <a:off x="522260" y="2971595"/>
                      <a:ext cx="530958" cy="9282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30958" h="928227" extrusionOk="0">
                          <a:moveTo>
                            <a:pt x="516306" y="619347"/>
                          </a:moveTo>
                          <a:cubicBezTo>
                            <a:pt x="501638" y="504285"/>
                            <a:pt x="397942" y="417798"/>
                            <a:pt x="399530" y="298926"/>
                          </a:cubicBezTo>
                          <a:cubicBezTo>
                            <a:pt x="413182" y="300514"/>
                            <a:pt x="390830" y="254159"/>
                            <a:pt x="381178" y="244380"/>
                          </a:cubicBezTo>
                          <a:cubicBezTo>
                            <a:pt x="383210" y="187992"/>
                            <a:pt x="385369" y="132175"/>
                            <a:pt x="387528" y="75787"/>
                          </a:cubicBezTo>
                          <a:cubicBezTo>
                            <a:pt x="392481" y="54070"/>
                            <a:pt x="381559" y="34449"/>
                            <a:pt x="356731" y="40227"/>
                          </a:cubicBezTo>
                          <a:cubicBezTo>
                            <a:pt x="358255" y="-10573"/>
                            <a:pt x="307645" y="730"/>
                            <a:pt x="273609" y="1810"/>
                          </a:cubicBezTo>
                          <a:cubicBezTo>
                            <a:pt x="240780" y="1429"/>
                            <a:pt x="184074" y="-222"/>
                            <a:pt x="184328" y="45244"/>
                          </a:cubicBezTo>
                          <a:cubicBezTo>
                            <a:pt x="174803" y="45815"/>
                            <a:pt x="158928" y="42640"/>
                            <a:pt x="158928" y="56547"/>
                          </a:cubicBezTo>
                          <a:cubicBezTo>
                            <a:pt x="158928" y="118777"/>
                            <a:pt x="158039" y="180435"/>
                            <a:pt x="158357" y="242475"/>
                          </a:cubicBezTo>
                          <a:cubicBezTo>
                            <a:pt x="144260" y="248825"/>
                            <a:pt x="112383" y="292767"/>
                            <a:pt x="140577" y="307753"/>
                          </a:cubicBezTo>
                          <a:cubicBezTo>
                            <a:pt x="150102" y="385159"/>
                            <a:pt x="15736" y="506508"/>
                            <a:pt x="18784" y="626967"/>
                          </a:cubicBezTo>
                          <a:cubicBezTo>
                            <a:pt x="-3124" y="640493"/>
                            <a:pt x="-8013" y="706215"/>
                            <a:pt x="15672" y="712756"/>
                          </a:cubicBezTo>
                          <a:cubicBezTo>
                            <a:pt x="65075" y="1013238"/>
                            <a:pt x="505638" y="992854"/>
                            <a:pt x="526720" y="692753"/>
                          </a:cubicBezTo>
                          <a:cubicBezTo>
                            <a:pt x="534785" y="671862"/>
                            <a:pt x="531356" y="631984"/>
                            <a:pt x="516306" y="619347"/>
                          </a:cubicBezTo>
                          <a:close/>
                          <a:moveTo>
                            <a:pt x="498399" y="620300"/>
                          </a:moveTo>
                          <a:cubicBezTo>
                            <a:pt x="475749" y="621824"/>
                            <a:pt x="453079" y="623176"/>
                            <a:pt x="430391" y="624364"/>
                          </a:cubicBezTo>
                          <a:cubicBezTo>
                            <a:pt x="405708" y="518319"/>
                            <a:pt x="384842" y="411531"/>
                            <a:pt x="367780" y="304006"/>
                          </a:cubicBezTo>
                          <a:cubicBezTo>
                            <a:pt x="372606" y="303308"/>
                            <a:pt x="377432" y="302673"/>
                            <a:pt x="382194" y="301911"/>
                          </a:cubicBezTo>
                          <a:cubicBezTo>
                            <a:pt x="378511" y="420973"/>
                            <a:pt x="481889" y="506762"/>
                            <a:pt x="498399" y="620300"/>
                          </a:cubicBezTo>
                          <a:close/>
                          <a:moveTo>
                            <a:pt x="278689" y="312579"/>
                          </a:moveTo>
                          <a:cubicBezTo>
                            <a:pt x="287389" y="312198"/>
                            <a:pt x="296025" y="311690"/>
                            <a:pt x="304661" y="311118"/>
                          </a:cubicBezTo>
                          <a:cubicBezTo>
                            <a:pt x="318040" y="416738"/>
                            <a:pt x="331477" y="522383"/>
                            <a:pt x="344983" y="628047"/>
                          </a:cubicBezTo>
                          <a:cubicBezTo>
                            <a:pt x="322568" y="628809"/>
                            <a:pt x="300216" y="629507"/>
                            <a:pt x="277800" y="629952"/>
                          </a:cubicBezTo>
                          <a:cubicBezTo>
                            <a:pt x="271844" y="524237"/>
                            <a:pt x="272136" y="418262"/>
                            <a:pt x="278689" y="312579"/>
                          </a:cubicBezTo>
                          <a:close/>
                          <a:moveTo>
                            <a:pt x="322504" y="309531"/>
                          </a:moveTo>
                          <a:cubicBezTo>
                            <a:pt x="331775" y="308642"/>
                            <a:pt x="341046" y="307626"/>
                            <a:pt x="350317" y="306483"/>
                          </a:cubicBezTo>
                          <a:cubicBezTo>
                            <a:pt x="367253" y="413417"/>
                            <a:pt x="387928" y="519633"/>
                            <a:pt x="412357" y="625126"/>
                          </a:cubicBezTo>
                          <a:cubicBezTo>
                            <a:pt x="395910" y="625951"/>
                            <a:pt x="379400" y="626713"/>
                            <a:pt x="362954" y="627348"/>
                          </a:cubicBezTo>
                          <a:cubicBezTo>
                            <a:pt x="349111" y="521430"/>
                            <a:pt x="335541" y="415493"/>
                            <a:pt x="322250" y="309531"/>
                          </a:cubicBezTo>
                          <a:close/>
                          <a:moveTo>
                            <a:pt x="365684" y="58452"/>
                          </a:moveTo>
                          <a:cubicBezTo>
                            <a:pt x="375273" y="59277"/>
                            <a:pt x="368542" y="74581"/>
                            <a:pt x="369939" y="81248"/>
                          </a:cubicBezTo>
                          <a:lnTo>
                            <a:pt x="175946" y="137382"/>
                          </a:lnTo>
                          <a:cubicBezTo>
                            <a:pt x="175946" y="127984"/>
                            <a:pt x="175946" y="118332"/>
                            <a:pt x="175946" y="109125"/>
                          </a:cubicBezTo>
                          <a:cubicBezTo>
                            <a:pt x="212713" y="94837"/>
                            <a:pt x="258496" y="85947"/>
                            <a:pt x="287643" y="60547"/>
                          </a:cubicBezTo>
                          <a:cubicBezTo>
                            <a:pt x="313360" y="60611"/>
                            <a:pt x="339649" y="57309"/>
                            <a:pt x="365430" y="58452"/>
                          </a:cubicBezTo>
                          <a:close/>
                          <a:moveTo>
                            <a:pt x="175438" y="205454"/>
                          </a:moveTo>
                          <a:lnTo>
                            <a:pt x="366827" y="159671"/>
                          </a:lnTo>
                          <a:lnTo>
                            <a:pt x="364224" y="230791"/>
                          </a:lnTo>
                          <a:cubicBezTo>
                            <a:pt x="308090" y="199041"/>
                            <a:pt x="233033" y="208248"/>
                            <a:pt x="175311" y="231616"/>
                          </a:cubicBezTo>
                          <a:close/>
                          <a:moveTo>
                            <a:pt x="175438" y="187230"/>
                          </a:moveTo>
                          <a:cubicBezTo>
                            <a:pt x="175438" y="176688"/>
                            <a:pt x="175438" y="166084"/>
                            <a:pt x="175438" y="155480"/>
                          </a:cubicBezTo>
                          <a:lnTo>
                            <a:pt x="368796" y="99536"/>
                          </a:lnTo>
                          <a:lnTo>
                            <a:pt x="367272" y="141256"/>
                          </a:lnTo>
                          <a:close/>
                          <a:moveTo>
                            <a:pt x="229032" y="21622"/>
                          </a:moveTo>
                          <a:cubicBezTo>
                            <a:pt x="256401" y="25305"/>
                            <a:pt x="342570" y="-222"/>
                            <a:pt x="338760" y="40672"/>
                          </a:cubicBezTo>
                          <a:lnTo>
                            <a:pt x="201600" y="44418"/>
                          </a:lnTo>
                          <a:cubicBezTo>
                            <a:pt x="197155" y="28861"/>
                            <a:pt x="217793" y="22765"/>
                            <a:pt x="229096" y="21749"/>
                          </a:cubicBezTo>
                          <a:close/>
                          <a:moveTo>
                            <a:pt x="263830" y="59150"/>
                          </a:moveTo>
                          <a:cubicBezTo>
                            <a:pt x="235046" y="71260"/>
                            <a:pt x="205645" y="81858"/>
                            <a:pt x="175756" y="90900"/>
                          </a:cubicBezTo>
                          <a:lnTo>
                            <a:pt x="175756" y="63722"/>
                          </a:lnTo>
                          <a:cubicBezTo>
                            <a:pt x="201664" y="62897"/>
                            <a:pt x="238113" y="59976"/>
                            <a:pt x="263894" y="59404"/>
                          </a:cubicBezTo>
                          <a:close/>
                          <a:moveTo>
                            <a:pt x="260973" y="230600"/>
                          </a:moveTo>
                          <a:cubicBezTo>
                            <a:pt x="306439" y="226028"/>
                            <a:pt x="366891" y="233838"/>
                            <a:pt x="384036" y="283432"/>
                          </a:cubicBezTo>
                          <a:cubicBezTo>
                            <a:pt x="303873" y="296939"/>
                            <a:pt x="222193" y="298945"/>
                            <a:pt x="141466" y="289401"/>
                          </a:cubicBezTo>
                          <a:cubicBezTo>
                            <a:pt x="157404" y="243554"/>
                            <a:pt x="218110" y="233521"/>
                            <a:pt x="261036" y="230854"/>
                          </a:cubicBezTo>
                          <a:close/>
                          <a:moveTo>
                            <a:pt x="259639" y="630269"/>
                          </a:moveTo>
                          <a:cubicBezTo>
                            <a:pt x="238005" y="630606"/>
                            <a:pt x="216313" y="630796"/>
                            <a:pt x="194552" y="630841"/>
                          </a:cubicBezTo>
                          <a:cubicBezTo>
                            <a:pt x="210300" y="525005"/>
                            <a:pt x="226003" y="419176"/>
                            <a:pt x="241669" y="313341"/>
                          </a:cubicBezTo>
                          <a:cubicBezTo>
                            <a:pt x="248019" y="313341"/>
                            <a:pt x="254369" y="313341"/>
                            <a:pt x="260719" y="313341"/>
                          </a:cubicBezTo>
                          <a:cubicBezTo>
                            <a:pt x="254172" y="418871"/>
                            <a:pt x="253810" y="524694"/>
                            <a:pt x="259639" y="630269"/>
                          </a:cubicBezTo>
                          <a:close/>
                          <a:moveTo>
                            <a:pt x="177089" y="630904"/>
                          </a:moveTo>
                          <a:cubicBezTo>
                            <a:pt x="155309" y="630904"/>
                            <a:pt x="133528" y="630904"/>
                            <a:pt x="111748" y="630333"/>
                          </a:cubicBezTo>
                          <a:cubicBezTo>
                            <a:pt x="143498" y="524478"/>
                            <a:pt x="175248" y="418751"/>
                            <a:pt x="206490" y="312833"/>
                          </a:cubicBezTo>
                          <a:lnTo>
                            <a:pt x="224206" y="313277"/>
                          </a:lnTo>
                          <a:cubicBezTo>
                            <a:pt x="208630" y="419195"/>
                            <a:pt x="192920" y="525069"/>
                            <a:pt x="177089" y="630904"/>
                          </a:cubicBezTo>
                          <a:close/>
                          <a:moveTo>
                            <a:pt x="76759" y="501047"/>
                          </a:moveTo>
                          <a:cubicBezTo>
                            <a:pt x="112129" y="441801"/>
                            <a:pt x="157849" y="381857"/>
                            <a:pt x="157468" y="309721"/>
                          </a:cubicBezTo>
                          <a:cubicBezTo>
                            <a:pt x="168009" y="310737"/>
                            <a:pt x="178550" y="311499"/>
                            <a:pt x="189218" y="312071"/>
                          </a:cubicBezTo>
                          <a:cubicBezTo>
                            <a:pt x="157550" y="417906"/>
                            <a:pt x="125908" y="523887"/>
                            <a:pt x="94285" y="630015"/>
                          </a:cubicBezTo>
                          <a:cubicBezTo>
                            <a:pt x="74854" y="629571"/>
                            <a:pt x="55423" y="629126"/>
                            <a:pt x="35992" y="628491"/>
                          </a:cubicBezTo>
                          <a:cubicBezTo>
                            <a:pt x="33960" y="582454"/>
                            <a:pt x="54026" y="539591"/>
                            <a:pt x="76886" y="500920"/>
                          </a:cubicBezTo>
                          <a:close/>
                          <a:moveTo>
                            <a:pt x="356858" y="897604"/>
                          </a:moveTo>
                          <a:cubicBezTo>
                            <a:pt x="221222" y="951325"/>
                            <a:pt x="58725" y="859504"/>
                            <a:pt x="34024" y="716248"/>
                          </a:cubicBezTo>
                          <a:cubicBezTo>
                            <a:pt x="191294" y="742912"/>
                            <a:pt x="352178" y="739813"/>
                            <a:pt x="508305" y="707104"/>
                          </a:cubicBezTo>
                          <a:lnTo>
                            <a:pt x="509194" y="707549"/>
                          </a:lnTo>
                          <a:cubicBezTo>
                            <a:pt x="496145" y="793623"/>
                            <a:pt x="438030" y="866134"/>
                            <a:pt x="356858" y="897604"/>
                          </a:cubicBezTo>
                          <a:close/>
                          <a:moveTo>
                            <a:pt x="512560" y="681704"/>
                          </a:moveTo>
                          <a:cubicBezTo>
                            <a:pt x="511855" y="684092"/>
                            <a:pt x="510985" y="686422"/>
                            <a:pt x="509956" y="688689"/>
                          </a:cubicBezTo>
                          <a:cubicBezTo>
                            <a:pt x="348952" y="722706"/>
                            <a:pt x="182842" y="724865"/>
                            <a:pt x="21006" y="695039"/>
                          </a:cubicBezTo>
                          <a:cubicBezTo>
                            <a:pt x="14332" y="679355"/>
                            <a:pt x="14961" y="661511"/>
                            <a:pt x="22721" y="646335"/>
                          </a:cubicBezTo>
                          <a:cubicBezTo>
                            <a:pt x="183897" y="651967"/>
                            <a:pt x="345263" y="649148"/>
                            <a:pt x="506146" y="637889"/>
                          </a:cubicBezTo>
                          <a:cubicBezTo>
                            <a:pt x="514351" y="650945"/>
                            <a:pt x="516681" y="666845"/>
                            <a:pt x="512560" y="68170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45700" rIns="91425" bIns="45700" anchor="ctr" anchorCtr="0">
                      <a:noAutofit/>
                    </a:bodyPr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193" name="Google Shape;1193;p10"/>
                  <p:cNvSpPr/>
                  <p:nvPr/>
                </p:nvSpPr>
                <p:spPr>
                  <a:xfrm>
                    <a:off x="786939" y="372820"/>
                    <a:ext cx="17700" cy="26052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94" name="Google Shape;1194;p10"/>
                <p:cNvSpPr/>
                <p:nvPr/>
              </p:nvSpPr>
              <p:spPr>
                <a:xfrm>
                  <a:off x="636125" y="3766050"/>
                  <a:ext cx="121425" cy="7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7" h="2972" extrusionOk="0">
                      <a:moveTo>
                        <a:pt x="0" y="0"/>
                      </a:moveTo>
                      <a:cubicBezTo>
                        <a:pt x="1186" y="1482"/>
                        <a:pt x="3080" y="2306"/>
                        <a:pt x="4857" y="2972"/>
                      </a:cubicBezTo>
                    </a:path>
                  </a:pathLst>
                </a:custGeom>
                <a:noFill/>
                <a:ln w="3810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195" name="Google Shape;1195;p10"/>
            <p:cNvGrpSpPr/>
            <p:nvPr/>
          </p:nvGrpSpPr>
          <p:grpSpPr>
            <a:xfrm>
              <a:off x="7192739" y="3730341"/>
              <a:ext cx="148551" cy="170121"/>
              <a:chOff x="3462796" y="2555878"/>
              <a:chExt cx="157798" cy="180711"/>
            </a:xfrm>
          </p:grpSpPr>
          <p:sp>
            <p:nvSpPr>
              <p:cNvPr id="1196" name="Google Shape;1196;p10"/>
              <p:cNvSpPr/>
              <p:nvPr/>
            </p:nvSpPr>
            <p:spPr>
              <a:xfrm>
                <a:off x="3528860" y="2555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10"/>
              <p:cNvSpPr/>
              <p:nvPr/>
            </p:nvSpPr>
            <p:spPr>
              <a:xfrm>
                <a:off x="3528860" y="2682878"/>
                <a:ext cx="20839" cy="53711"/>
              </a:xfrm>
              <a:custGeom>
                <a:avLst/>
                <a:gdLst/>
                <a:ahLst/>
                <a:cxnLst/>
                <a:rect l="l" t="t" r="r" b="b"/>
                <a:pathLst>
                  <a:path w="20839" h="53711" extrusionOk="0">
                    <a:moveTo>
                      <a:pt x="9741" y="60"/>
                    </a:moveTo>
                    <a:cubicBezTo>
                      <a:pt x="-2451" y="2600"/>
                      <a:pt x="-4483" y="55686"/>
                      <a:pt x="11074" y="53654"/>
                    </a:cubicBezTo>
                    <a:cubicBezTo>
                      <a:pt x="23266" y="51114"/>
                      <a:pt x="25362" y="-2035"/>
                      <a:pt x="9741" y="6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10"/>
              <p:cNvSpPr/>
              <p:nvPr/>
            </p:nvSpPr>
            <p:spPr>
              <a:xfrm>
                <a:off x="3571315" y="2597137"/>
                <a:ext cx="47570" cy="33554"/>
              </a:xfrm>
              <a:custGeom>
                <a:avLst/>
                <a:gdLst/>
                <a:ahLst/>
                <a:cxnLst/>
                <a:rect l="l" t="t" r="r" b="b"/>
                <a:pathLst>
                  <a:path w="47570" h="33554" extrusionOk="0">
                    <a:moveTo>
                      <a:pt x="47423" y="3886"/>
                    </a:moveTo>
                    <a:cubicBezTo>
                      <a:pt x="36183" y="-9449"/>
                      <a:pt x="10910" y="15189"/>
                      <a:pt x="306" y="22936"/>
                    </a:cubicBezTo>
                    <a:cubicBezTo>
                      <a:pt x="-4584" y="50305"/>
                      <a:pt x="50788" y="17729"/>
                      <a:pt x="47423" y="38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10"/>
              <p:cNvSpPr/>
              <p:nvPr/>
            </p:nvSpPr>
            <p:spPr>
              <a:xfrm>
                <a:off x="3572203" y="2660050"/>
                <a:ext cx="48391" cy="35006"/>
              </a:xfrm>
              <a:custGeom>
                <a:avLst/>
                <a:gdLst/>
                <a:ahLst/>
                <a:cxnLst/>
                <a:rect l="l" t="t" r="r" b="b"/>
                <a:pathLst>
                  <a:path w="48391" h="35006" extrusionOk="0">
                    <a:moveTo>
                      <a:pt x="45900" y="20221"/>
                    </a:moveTo>
                    <a:cubicBezTo>
                      <a:pt x="32120" y="15713"/>
                      <a:pt x="14849" y="-8608"/>
                      <a:pt x="1450" y="3203"/>
                    </a:cubicBezTo>
                    <a:cubicBezTo>
                      <a:pt x="-11123" y="21047"/>
                      <a:pt x="62664" y="54384"/>
                      <a:pt x="45900" y="202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10"/>
              <p:cNvSpPr/>
              <p:nvPr/>
            </p:nvSpPr>
            <p:spPr>
              <a:xfrm>
                <a:off x="3466564" y="2662661"/>
                <a:ext cx="42019" cy="33548"/>
              </a:xfrm>
              <a:custGeom>
                <a:avLst/>
                <a:gdLst/>
                <a:ahLst/>
                <a:cxnLst/>
                <a:rect l="l" t="t" r="r" b="b"/>
                <a:pathLst>
                  <a:path w="42019" h="33548" extrusionOk="0">
                    <a:moveTo>
                      <a:pt x="41239" y="1798"/>
                    </a:moveTo>
                    <a:cubicBezTo>
                      <a:pt x="31397" y="-7981"/>
                      <a:pt x="-17625" y="24912"/>
                      <a:pt x="6695" y="33548"/>
                    </a:cubicBezTo>
                    <a:cubicBezTo>
                      <a:pt x="17935" y="27452"/>
                      <a:pt x="47145" y="17991"/>
                      <a:pt x="41239" y="17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10"/>
              <p:cNvSpPr/>
              <p:nvPr/>
            </p:nvSpPr>
            <p:spPr>
              <a:xfrm>
                <a:off x="3462796" y="2597064"/>
                <a:ext cx="4084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0843" h="33781" extrusionOk="0">
                    <a:moveTo>
                      <a:pt x="38339" y="18755"/>
                    </a:moveTo>
                    <a:cubicBezTo>
                      <a:pt x="27163" y="13865"/>
                      <a:pt x="13447" y="-8614"/>
                      <a:pt x="1509" y="3578"/>
                    </a:cubicBezTo>
                    <a:cubicBezTo>
                      <a:pt x="-10556" y="21676"/>
                      <a:pt x="54151" y="52346"/>
                      <a:pt x="38339" y="187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Top drawing">
  <p:cSld name="BLANK_1"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04" name="Google Shape;1204;p11"/>
          <p:cNvGrpSpPr/>
          <p:nvPr/>
        </p:nvGrpSpPr>
        <p:grpSpPr>
          <a:xfrm>
            <a:off x="501117" y="14"/>
            <a:ext cx="222106" cy="963625"/>
            <a:chOff x="6176324" y="1765810"/>
            <a:chExt cx="466512" cy="2024421"/>
          </a:xfrm>
        </p:grpSpPr>
        <p:sp>
          <p:nvSpPr>
            <p:cNvPr id="1205" name="Google Shape;1205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11"/>
          <p:cNvGrpSpPr/>
          <p:nvPr/>
        </p:nvGrpSpPr>
        <p:grpSpPr>
          <a:xfrm>
            <a:off x="4054453" y="110"/>
            <a:ext cx="281103" cy="638706"/>
            <a:chOff x="4897958" y="2723139"/>
            <a:chExt cx="514087" cy="1168081"/>
          </a:xfrm>
        </p:grpSpPr>
        <p:sp>
          <p:nvSpPr>
            <p:cNvPr id="1208" name="Google Shape;1208;p11"/>
            <p:cNvSpPr/>
            <p:nvPr/>
          </p:nvSpPr>
          <p:spPr>
            <a:xfrm>
              <a:off x="4897958" y="2971595"/>
              <a:ext cx="514087" cy="919625"/>
            </a:xfrm>
            <a:custGeom>
              <a:avLst/>
              <a:gdLst/>
              <a:ahLst/>
              <a:cxnLst/>
              <a:rect l="l" t="t" r="r" b="b"/>
              <a:pathLst>
                <a:path w="514087" h="919625" extrusionOk="0">
                  <a:moveTo>
                    <a:pt x="503440" y="612940"/>
                  </a:moveTo>
                  <a:cubicBezTo>
                    <a:pt x="488835" y="497878"/>
                    <a:pt x="385076" y="411391"/>
                    <a:pt x="386663" y="292519"/>
                  </a:cubicBezTo>
                  <a:cubicBezTo>
                    <a:pt x="400316" y="294106"/>
                    <a:pt x="377964" y="247751"/>
                    <a:pt x="368312" y="237972"/>
                  </a:cubicBezTo>
                  <a:cubicBezTo>
                    <a:pt x="360247" y="200825"/>
                    <a:pt x="403681" y="12865"/>
                    <a:pt x="343674" y="33820"/>
                  </a:cubicBezTo>
                  <a:cubicBezTo>
                    <a:pt x="345134" y="-16980"/>
                    <a:pt x="171017" y="-6630"/>
                    <a:pt x="171208" y="38837"/>
                  </a:cubicBezTo>
                  <a:cubicBezTo>
                    <a:pt x="161746" y="39408"/>
                    <a:pt x="145808" y="36233"/>
                    <a:pt x="145808" y="50139"/>
                  </a:cubicBezTo>
                  <a:cubicBezTo>
                    <a:pt x="145808" y="112369"/>
                    <a:pt x="144919" y="174028"/>
                    <a:pt x="145236" y="236068"/>
                  </a:cubicBezTo>
                  <a:cubicBezTo>
                    <a:pt x="131203" y="242418"/>
                    <a:pt x="99262" y="286359"/>
                    <a:pt x="127456" y="301345"/>
                  </a:cubicBezTo>
                  <a:cubicBezTo>
                    <a:pt x="139839" y="437108"/>
                    <a:pt x="-22340" y="548995"/>
                    <a:pt x="2615" y="706349"/>
                  </a:cubicBezTo>
                  <a:cubicBezTo>
                    <a:pt x="55892" y="1056297"/>
                    <a:pt x="596023" y="940409"/>
                    <a:pt x="503440" y="6129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11"/>
            <p:cNvSpPr/>
            <p:nvPr/>
          </p:nvSpPr>
          <p:spPr>
            <a:xfrm>
              <a:off x="5157477" y="2723139"/>
              <a:ext cx="17700" cy="252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11"/>
          <p:cNvGrpSpPr/>
          <p:nvPr/>
        </p:nvGrpSpPr>
        <p:grpSpPr>
          <a:xfrm>
            <a:off x="2016228" y="118"/>
            <a:ext cx="222105" cy="594985"/>
            <a:chOff x="5578966" y="2874382"/>
            <a:chExt cx="406190" cy="1088121"/>
          </a:xfrm>
        </p:grpSpPr>
        <p:sp>
          <p:nvSpPr>
            <p:cNvPr id="1211" name="Google Shape;1211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11"/>
          <p:cNvGrpSpPr/>
          <p:nvPr/>
        </p:nvGrpSpPr>
        <p:grpSpPr>
          <a:xfrm>
            <a:off x="2887321" y="81"/>
            <a:ext cx="255089" cy="1042043"/>
            <a:chOff x="6176324" y="1884520"/>
            <a:chExt cx="466512" cy="1905711"/>
          </a:xfrm>
        </p:grpSpPr>
        <p:sp>
          <p:nvSpPr>
            <p:cNvPr id="1214" name="Google Shape;1214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11"/>
          <p:cNvGrpSpPr/>
          <p:nvPr/>
        </p:nvGrpSpPr>
        <p:grpSpPr>
          <a:xfrm>
            <a:off x="835052" y="109"/>
            <a:ext cx="260580" cy="559437"/>
            <a:chOff x="6798998" y="2578195"/>
            <a:chExt cx="476555" cy="1023111"/>
          </a:xfrm>
        </p:grpSpPr>
        <p:sp>
          <p:nvSpPr>
            <p:cNvPr id="1217" name="Google Shape;1217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" name="Google Shape;1219;p11"/>
          <p:cNvGrpSpPr/>
          <p:nvPr/>
        </p:nvGrpSpPr>
        <p:grpSpPr>
          <a:xfrm>
            <a:off x="4849828" y="86"/>
            <a:ext cx="93214" cy="745528"/>
            <a:chOff x="7576714" y="1965553"/>
            <a:chExt cx="170472" cy="1363439"/>
          </a:xfrm>
        </p:grpSpPr>
        <p:sp>
          <p:nvSpPr>
            <p:cNvPr id="1220" name="Google Shape;1220;p11"/>
            <p:cNvSpPr/>
            <p:nvPr/>
          </p:nvSpPr>
          <p:spPr>
            <a:xfrm>
              <a:off x="7576714" y="2971595"/>
              <a:ext cx="170472" cy="357397"/>
            </a:xfrm>
            <a:custGeom>
              <a:avLst/>
              <a:gdLst/>
              <a:ahLst/>
              <a:cxnLst/>
              <a:rect l="l" t="t" r="r" b="b"/>
              <a:pathLst>
                <a:path w="170472" h="357397" extrusionOk="0">
                  <a:moveTo>
                    <a:pt x="127257" y="26425"/>
                  </a:moveTo>
                  <a:cubicBezTo>
                    <a:pt x="134369" y="-8309"/>
                    <a:pt x="34039" y="-8500"/>
                    <a:pt x="34611" y="24075"/>
                  </a:cubicBezTo>
                  <a:cubicBezTo>
                    <a:pt x="7052" y="26044"/>
                    <a:pt x="27879" y="109610"/>
                    <a:pt x="21911" y="127835"/>
                  </a:cubicBezTo>
                  <a:cubicBezTo>
                    <a:pt x="-89214" y="468004"/>
                    <a:pt x="264544" y="398789"/>
                    <a:pt x="145736" y="124596"/>
                  </a:cubicBezTo>
                  <a:cubicBezTo>
                    <a:pt x="152086" y="122247"/>
                    <a:pt x="157864" y="17281"/>
                    <a:pt x="127257" y="264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11"/>
            <p:cNvSpPr/>
            <p:nvPr/>
          </p:nvSpPr>
          <p:spPr>
            <a:xfrm>
              <a:off x="7652967" y="1965553"/>
              <a:ext cx="17700" cy="1009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11"/>
          <p:cNvGrpSpPr/>
          <p:nvPr/>
        </p:nvGrpSpPr>
        <p:grpSpPr>
          <a:xfrm>
            <a:off x="1449079" y="70"/>
            <a:ext cx="157683" cy="1169334"/>
            <a:chOff x="7883572" y="1683399"/>
            <a:chExt cx="288375" cy="2138505"/>
          </a:xfrm>
        </p:grpSpPr>
        <p:sp>
          <p:nvSpPr>
            <p:cNvPr id="1223" name="Google Shape;1223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11"/>
          <p:cNvGrpSpPr/>
          <p:nvPr/>
        </p:nvGrpSpPr>
        <p:grpSpPr>
          <a:xfrm>
            <a:off x="817647" y="92422"/>
            <a:ext cx="86284" cy="98813"/>
            <a:chOff x="3462796" y="2555878"/>
            <a:chExt cx="157798" cy="180711"/>
          </a:xfrm>
        </p:grpSpPr>
        <p:sp>
          <p:nvSpPr>
            <p:cNvPr id="1226" name="Google Shape;1226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11"/>
          <p:cNvGrpSpPr/>
          <p:nvPr/>
        </p:nvGrpSpPr>
        <p:grpSpPr>
          <a:xfrm>
            <a:off x="2393331" y="638764"/>
            <a:ext cx="98645" cy="103922"/>
            <a:chOff x="3770248" y="2527300"/>
            <a:chExt cx="180404" cy="190055"/>
          </a:xfrm>
        </p:grpSpPr>
        <p:sp>
          <p:nvSpPr>
            <p:cNvPr id="1233" name="Google Shape;123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7" name="Google Shape;1237;p11"/>
          <p:cNvGrpSpPr/>
          <p:nvPr/>
        </p:nvGrpSpPr>
        <p:grpSpPr>
          <a:xfrm>
            <a:off x="4448250" y="26354"/>
            <a:ext cx="117260" cy="134286"/>
            <a:chOff x="3462796" y="2555878"/>
            <a:chExt cx="157798" cy="180711"/>
          </a:xfrm>
        </p:grpSpPr>
        <p:sp>
          <p:nvSpPr>
            <p:cNvPr id="1238" name="Google Shape;123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4" name="Google Shape;1244;p11"/>
          <p:cNvGrpSpPr/>
          <p:nvPr/>
        </p:nvGrpSpPr>
        <p:grpSpPr>
          <a:xfrm>
            <a:off x="3457306" y="904099"/>
            <a:ext cx="134058" cy="141230"/>
            <a:chOff x="3770248" y="2527300"/>
            <a:chExt cx="180404" cy="190055"/>
          </a:xfrm>
        </p:grpSpPr>
        <p:sp>
          <p:nvSpPr>
            <p:cNvPr id="1245" name="Google Shape;124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11"/>
          <p:cNvGrpSpPr/>
          <p:nvPr/>
        </p:nvGrpSpPr>
        <p:grpSpPr>
          <a:xfrm rot="5400000">
            <a:off x="3320205" y="266918"/>
            <a:ext cx="117260" cy="134268"/>
            <a:chOff x="3462796" y="2555878"/>
            <a:chExt cx="157798" cy="180711"/>
          </a:xfrm>
        </p:grpSpPr>
        <p:sp>
          <p:nvSpPr>
            <p:cNvPr id="1250" name="Google Shape;1250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6" name="Google Shape;1256;p11"/>
          <p:cNvGrpSpPr/>
          <p:nvPr/>
        </p:nvGrpSpPr>
        <p:grpSpPr>
          <a:xfrm>
            <a:off x="490004" y="711414"/>
            <a:ext cx="98645" cy="103922"/>
            <a:chOff x="3770248" y="2527300"/>
            <a:chExt cx="180404" cy="190055"/>
          </a:xfrm>
        </p:grpSpPr>
        <p:sp>
          <p:nvSpPr>
            <p:cNvPr id="1257" name="Google Shape;1257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1" name="Google Shape;1261;p11"/>
          <p:cNvGrpSpPr/>
          <p:nvPr/>
        </p:nvGrpSpPr>
        <p:grpSpPr>
          <a:xfrm rot="-2700000">
            <a:off x="4871785" y="1077752"/>
            <a:ext cx="98633" cy="103910"/>
            <a:chOff x="3770248" y="2527300"/>
            <a:chExt cx="180404" cy="190055"/>
          </a:xfrm>
        </p:grpSpPr>
        <p:sp>
          <p:nvSpPr>
            <p:cNvPr id="1262" name="Google Shape;1262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6" name="Google Shape;1266;p11"/>
          <p:cNvGrpSpPr/>
          <p:nvPr/>
        </p:nvGrpSpPr>
        <p:grpSpPr>
          <a:xfrm>
            <a:off x="1552394" y="34"/>
            <a:ext cx="572336" cy="1286416"/>
            <a:chOff x="2484475" y="746199"/>
            <a:chExt cx="1046700" cy="2352626"/>
          </a:xfrm>
        </p:grpSpPr>
        <p:sp>
          <p:nvSpPr>
            <p:cNvPr id="1267" name="Google Shape;1267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9" name="Google Shape;1269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270" name="Google Shape;1270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271" name="Google Shape;1271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3" name="Google Shape;1273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274" name="Google Shape;1274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5" name="Google Shape;1275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76" name="Google Shape;1276;p11"/>
          <p:cNvGrpSpPr/>
          <p:nvPr/>
        </p:nvGrpSpPr>
        <p:grpSpPr>
          <a:xfrm>
            <a:off x="2360233" y="30"/>
            <a:ext cx="495013" cy="706398"/>
            <a:chOff x="3961868" y="621833"/>
            <a:chExt cx="905291" cy="1291877"/>
          </a:xfrm>
        </p:grpSpPr>
        <p:grpSp>
          <p:nvGrpSpPr>
            <p:cNvPr id="1277" name="Google Shape;1277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278" name="Google Shape;1278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0" name="Google Shape;1280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281" name="Google Shape;1281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282" name="Google Shape;1282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283" name="Google Shape;1283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86" name="Google Shape;1286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87" name="Google Shape;1287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88" name="Google Shape;1288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289" name="Google Shape;1289;p11"/>
          <p:cNvGrpSpPr/>
          <p:nvPr/>
        </p:nvGrpSpPr>
        <p:grpSpPr>
          <a:xfrm>
            <a:off x="3034082" y="24"/>
            <a:ext cx="285882" cy="434231"/>
            <a:chOff x="5194218" y="621823"/>
            <a:chExt cx="522827" cy="794132"/>
          </a:xfrm>
        </p:grpSpPr>
        <p:grpSp>
          <p:nvGrpSpPr>
            <p:cNvPr id="1290" name="Google Shape;1290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291" name="Google Shape;129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129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3" name="Google Shape;1293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294" name="Google Shape;1294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295" name="Google Shape;1295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296" name="Google Shape;1296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7" name="Google Shape;1297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299" name="Google Shape;1299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0" name="Google Shape;1300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01" name="Google Shape;1301;p11"/>
          <p:cNvGrpSpPr/>
          <p:nvPr/>
        </p:nvGrpSpPr>
        <p:grpSpPr>
          <a:xfrm>
            <a:off x="4472482" y="42"/>
            <a:ext cx="470574" cy="1177689"/>
            <a:chOff x="7824797" y="870572"/>
            <a:chExt cx="860597" cy="2153783"/>
          </a:xfrm>
        </p:grpSpPr>
        <p:grpSp>
          <p:nvGrpSpPr>
            <p:cNvPr id="1302" name="Google Shape;1302;p11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303" name="Google Shape;1303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0A3FF">
                  <a:alpha val="61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5" name="Google Shape;1305;p11"/>
            <p:cNvGrpSpPr/>
            <p:nvPr/>
          </p:nvGrpSpPr>
          <p:grpSpPr>
            <a:xfrm>
              <a:off x="8100547" y="870572"/>
              <a:ext cx="300376" cy="1935114"/>
              <a:chOff x="3792712" y="2051381"/>
              <a:chExt cx="274793" cy="1770299"/>
            </a:xfrm>
          </p:grpSpPr>
          <p:grpSp>
            <p:nvGrpSpPr>
              <p:cNvPr id="1306" name="Google Shape;1306;p11"/>
              <p:cNvGrpSpPr/>
              <p:nvPr/>
            </p:nvGrpSpPr>
            <p:grpSpPr>
              <a:xfrm>
                <a:off x="3792712" y="2051381"/>
                <a:ext cx="274793" cy="1770299"/>
                <a:chOff x="3792712" y="2051381"/>
                <a:chExt cx="274793" cy="1770299"/>
              </a:xfrm>
            </p:grpSpPr>
            <p:grpSp>
              <p:nvGrpSpPr>
                <p:cNvPr id="1307" name="Google Shape;1307;p11"/>
                <p:cNvGrpSpPr/>
                <p:nvPr/>
              </p:nvGrpSpPr>
              <p:grpSpPr>
                <a:xfrm>
                  <a:off x="3792712" y="2971595"/>
                  <a:ext cx="274793" cy="850085"/>
                  <a:chOff x="3792712" y="2879468"/>
                  <a:chExt cx="274793" cy="850085"/>
                </a:xfrm>
              </p:grpSpPr>
              <p:sp>
                <p:nvSpPr>
                  <p:cNvPr id="1308" name="Google Shape;1308;p11"/>
                  <p:cNvSpPr/>
                  <p:nvPr/>
                </p:nvSpPr>
                <p:spPr>
                  <a:xfrm>
                    <a:off x="3798083" y="3085793"/>
                    <a:ext cx="261578" cy="637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578" h="637356" extrusionOk="0">
                        <a:moveTo>
                          <a:pt x="126686" y="637357"/>
                        </a:moveTo>
                        <a:cubicBezTo>
                          <a:pt x="-60449" y="630435"/>
                          <a:pt x="18736" y="394850"/>
                          <a:pt x="6417" y="267723"/>
                        </a:cubicBezTo>
                        <a:cubicBezTo>
                          <a:pt x="12322" y="197048"/>
                          <a:pt x="-10665" y="53665"/>
                          <a:pt x="31817" y="8008"/>
                        </a:cubicBezTo>
                        <a:cubicBezTo>
                          <a:pt x="291595" y="-16566"/>
                          <a:pt x="262449" y="-1263"/>
                          <a:pt x="258829" y="299283"/>
                        </a:cubicBezTo>
                        <a:cubicBezTo>
                          <a:pt x="256988" y="426728"/>
                          <a:pt x="295024" y="626816"/>
                          <a:pt x="126686" y="637357"/>
                        </a:cubicBezTo>
                        <a:close/>
                      </a:path>
                    </a:pathLst>
                  </a:custGeom>
                  <a:solidFill>
                    <a:srgbClr val="CFE2F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11"/>
                  <p:cNvSpPr/>
                  <p:nvPr/>
                </p:nvSpPr>
                <p:spPr>
                  <a:xfrm>
                    <a:off x="3849902" y="2886279"/>
                    <a:ext cx="160096" cy="1972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096" h="197298" extrusionOk="0">
                        <a:moveTo>
                          <a:pt x="0" y="197298"/>
                        </a:moveTo>
                        <a:cubicBezTo>
                          <a:pt x="14795" y="163453"/>
                          <a:pt x="-19495" y="39120"/>
                          <a:pt x="29908" y="37913"/>
                        </a:cubicBezTo>
                        <a:cubicBezTo>
                          <a:pt x="41275" y="35754"/>
                          <a:pt x="33401" y="17911"/>
                          <a:pt x="43053" y="12513"/>
                        </a:cubicBezTo>
                        <a:cubicBezTo>
                          <a:pt x="64008" y="-9902"/>
                          <a:pt x="129984" y="-1393"/>
                          <a:pt x="134239" y="31563"/>
                        </a:cubicBezTo>
                        <a:cubicBezTo>
                          <a:pt x="135826" y="40517"/>
                          <a:pt x="147891" y="34484"/>
                          <a:pt x="151955" y="41406"/>
                        </a:cubicBezTo>
                        <a:cubicBezTo>
                          <a:pt x="171640" y="64583"/>
                          <a:pt x="149479" y="158246"/>
                          <a:pt x="149161" y="196663"/>
                        </a:cubicBezTo>
                        <a:cubicBezTo>
                          <a:pt x="98234" y="196155"/>
                          <a:pt x="49847" y="189170"/>
                          <a:pt x="0" y="197298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0" name="Google Shape;1310;p11"/>
                  <p:cNvSpPr/>
                  <p:nvPr/>
                </p:nvSpPr>
                <p:spPr>
                  <a:xfrm>
                    <a:off x="3792712" y="2879468"/>
                    <a:ext cx="274793" cy="850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4793" h="850085" extrusionOk="0">
                        <a:moveTo>
                          <a:pt x="19916" y="786532"/>
                        </a:moveTo>
                        <a:cubicBezTo>
                          <a:pt x="39854" y="827489"/>
                          <a:pt x="67541" y="848572"/>
                          <a:pt x="131866" y="850032"/>
                        </a:cubicBezTo>
                        <a:cubicBezTo>
                          <a:pt x="255818" y="852953"/>
                          <a:pt x="279440" y="735732"/>
                          <a:pt x="271947" y="651213"/>
                        </a:cubicBezTo>
                        <a:cubicBezTo>
                          <a:pt x="272963" y="537612"/>
                          <a:pt x="275312" y="423947"/>
                          <a:pt x="274678" y="310345"/>
                        </a:cubicBezTo>
                        <a:cubicBezTo>
                          <a:pt x="276202" y="268245"/>
                          <a:pt x="263057" y="215095"/>
                          <a:pt x="217528" y="202395"/>
                        </a:cubicBezTo>
                        <a:cubicBezTo>
                          <a:pt x="213336" y="167343"/>
                          <a:pt x="246610" y="35073"/>
                          <a:pt x="197716" y="37295"/>
                        </a:cubicBezTo>
                        <a:cubicBezTo>
                          <a:pt x="191366" y="-10202"/>
                          <a:pt x="84495" y="-14965"/>
                          <a:pt x="87098" y="38311"/>
                        </a:cubicBezTo>
                        <a:cubicBezTo>
                          <a:pt x="75478" y="36978"/>
                          <a:pt x="60047" y="37041"/>
                          <a:pt x="58778" y="55583"/>
                        </a:cubicBezTo>
                        <a:cubicBezTo>
                          <a:pt x="55603" y="103081"/>
                          <a:pt x="55285" y="150833"/>
                          <a:pt x="49887" y="197760"/>
                        </a:cubicBezTo>
                        <a:cubicBezTo>
                          <a:pt x="-19010" y="224303"/>
                          <a:pt x="12613" y="404262"/>
                          <a:pt x="5437" y="474048"/>
                        </a:cubicBezTo>
                        <a:cubicBezTo>
                          <a:pt x="10264" y="577299"/>
                          <a:pt x="-17549" y="687980"/>
                          <a:pt x="19916" y="786532"/>
                        </a:cubicBezTo>
                        <a:close/>
                        <a:moveTo>
                          <a:pt x="102466" y="38248"/>
                        </a:moveTo>
                        <a:cubicBezTo>
                          <a:pt x="106148" y="7895"/>
                          <a:pt x="173585" y="17166"/>
                          <a:pt x="178983" y="37105"/>
                        </a:cubicBezTo>
                        <a:cubicBezTo>
                          <a:pt x="154281" y="37549"/>
                          <a:pt x="103101" y="39962"/>
                          <a:pt x="102592" y="38311"/>
                        </a:cubicBezTo>
                        <a:close/>
                        <a:moveTo>
                          <a:pt x="76177" y="56663"/>
                        </a:moveTo>
                        <a:lnTo>
                          <a:pt x="174983" y="55393"/>
                        </a:lnTo>
                        <a:cubicBezTo>
                          <a:pt x="190222" y="53361"/>
                          <a:pt x="211304" y="53298"/>
                          <a:pt x="206733" y="75459"/>
                        </a:cubicBezTo>
                        <a:lnTo>
                          <a:pt x="75287" y="111400"/>
                        </a:lnTo>
                        <a:cubicBezTo>
                          <a:pt x="75967" y="93194"/>
                          <a:pt x="76303" y="74970"/>
                          <a:pt x="76303" y="56726"/>
                        </a:cubicBezTo>
                        <a:close/>
                        <a:moveTo>
                          <a:pt x="73700" y="129879"/>
                        </a:moveTo>
                        <a:lnTo>
                          <a:pt x="205399" y="94382"/>
                        </a:lnTo>
                        <a:lnTo>
                          <a:pt x="203684" y="134069"/>
                        </a:lnTo>
                        <a:lnTo>
                          <a:pt x="71478" y="159469"/>
                        </a:lnTo>
                        <a:cubicBezTo>
                          <a:pt x="72430" y="149563"/>
                          <a:pt x="73192" y="139785"/>
                          <a:pt x="73827" y="129942"/>
                        </a:cubicBezTo>
                        <a:close/>
                        <a:moveTo>
                          <a:pt x="69191" y="177885"/>
                        </a:moveTo>
                        <a:lnTo>
                          <a:pt x="202541" y="152104"/>
                        </a:lnTo>
                        <a:cubicBezTo>
                          <a:pt x="201906" y="166391"/>
                          <a:pt x="201335" y="180615"/>
                          <a:pt x="200700" y="194839"/>
                        </a:cubicBezTo>
                        <a:lnTo>
                          <a:pt x="67350" y="193379"/>
                        </a:lnTo>
                        <a:cubicBezTo>
                          <a:pt x="68239" y="188298"/>
                          <a:pt x="68937" y="183282"/>
                          <a:pt x="69318" y="177948"/>
                        </a:cubicBezTo>
                        <a:close/>
                        <a:moveTo>
                          <a:pt x="19217" y="648102"/>
                        </a:moveTo>
                        <a:cubicBezTo>
                          <a:pt x="23154" y="519832"/>
                          <a:pt x="21947" y="391117"/>
                          <a:pt x="28171" y="263101"/>
                        </a:cubicBezTo>
                        <a:cubicBezTo>
                          <a:pt x="34965" y="198204"/>
                          <a:pt x="74589" y="211222"/>
                          <a:pt x="121960" y="210968"/>
                        </a:cubicBezTo>
                        <a:cubicBezTo>
                          <a:pt x="123103" y="217851"/>
                          <a:pt x="123674" y="224817"/>
                          <a:pt x="123674" y="231796"/>
                        </a:cubicBezTo>
                        <a:cubicBezTo>
                          <a:pt x="72874" y="256370"/>
                          <a:pt x="60174" y="344889"/>
                          <a:pt x="124246" y="360891"/>
                        </a:cubicBezTo>
                        <a:lnTo>
                          <a:pt x="124627" y="429281"/>
                        </a:lnTo>
                        <a:cubicBezTo>
                          <a:pt x="46966" y="432710"/>
                          <a:pt x="45951" y="548915"/>
                          <a:pt x="125135" y="549486"/>
                        </a:cubicBezTo>
                        <a:lnTo>
                          <a:pt x="125516" y="627083"/>
                        </a:lnTo>
                        <a:cubicBezTo>
                          <a:pt x="40" y="680677"/>
                          <a:pt x="157647" y="791422"/>
                          <a:pt x="143550" y="638069"/>
                        </a:cubicBezTo>
                        <a:cubicBezTo>
                          <a:pt x="209971" y="620416"/>
                          <a:pt x="220385" y="540533"/>
                          <a:pt x="142661" y="533675"/>
                        </a:cubicBezTo>
                        <a:lnTo>
                          <a:pt x="142280" y="444204"/>
                        </a:lnTo>
                        <a:cubicBezTo>
                          <a:pt x="216321" y="434298"/>
                          <a:pt x="216130" y="356764"/>
                          <a:pt x="141772" y="346604"/>
                        </a:cubicBezTo>
                        <a:cubicBezTo>
                          <a:pt x="141772" y="311425"/>
                          <a:pt x="141772" y="215413"/>
                          <a:pt x="140566" y="212429"/>
                        </a:cubicBezTo>
                        <a:cubicBezTo>
                          <a:pt x="140566" y="212429"/>
                          <a:pt x="194096" y="213762"/>
                          <a:pt x="198541" y="213381"/>
                        </a:cubicBezTo>
                        <a:cubicBezTo>
                          <a:pt x="218543" y="211666"/>
                          <a:pt x="234291" y="230589"/>
                          <a:pt x="243943" y="246845"/>
                        </a:cubicBezTo>
                        <a:cubicBezTo>
                          <a:pt x="271376" y="315997"/>
                          <a:pt x="250865" y="395880"/>
                          <a:pt x="255754" y="469095"/>
                        </a:cubicBezTo>
                        <a:cubicBezTo>
                          <a:pt x="240832" y="580093"/>
                          <a:pt x="308015" y="834538"/>
                          <a:pt x="136819" y="834855"/>
                        </a:cubicBezTo>
                        <a:cubicBezTo>
                          <a:pt x="35727" y="844063"/>
                          <a:pt x="10073" y="729382"/>
                          <a:pt x="19344" y="648166"/>
                        </a:cubicBezTo>
                        <a:close/>
                        <a:moveTo>
                          <a:pt x="125008" y="678137"/>
                        </a:moveTo>
                        <a:cubicBezTo>
                          <a:pt x="115928" y="731541"/>
                          <a:pt x="62968" y="668041"/>
                          <a:pt x="125643" y="645435"/>
                        </a:cubicBezTo>
                        <a:cubicBezTo>
                          <a:pt x="126272" y="656357"/>
                          <a:pt x="126100" y="667304"/>
                          <a:pt x="125135" y="678201"/>
                        </a:cubicBezTo>
                        <a:close/>
                        <a:moveTo>
                          <a:pt x="125008" y="531198"/>
                        </a:moveTo>
                        <a:cubicBezTo>
                          <a:pt x="69953" y="529293"/>
                          <a:pt x="68620" y="448966"/>
                          <a:pt x="124627" y="447315"/>
                        </a:cubicBezTo>
                        <a:close/>
                        <a:moveTo>
                          <a:pt x="124119" y="340698"/>
                        </a:moveTo>
                        <a:cubicBezTo>
                          <a:pt x="85193" y="326284"/>
                          <a:pt x="93004" y="270848"/>
                          <a:pt x="123674" y="251798"/>
                        </a:cubicBezTo>
                        <a:cubicBezTo>
                          <a:pt x="123973" y="281643"/>
                          <a:pt x="124183" y="311380"/>
                          <a:pt x="124309" y="341016"/>
                        </a:cubicBezTo>
                        <a:close/>
                        <a:moveTo>
                          <a:pt x="141835" y="365591"/>
                        </a:moveTo>
                        <a:cubicBezTo>
                          <a:pt x="190730" y="374798"/>
                          <a:pt x="194159" y="419057"/>
                          <a:pt x="141835" y="426106"/>
                        </a:cubicBezTo>
                        <a:close/>
                        <a:moveTo>
                          <a:pt x="142724" y="551899"/>
                        </a:moveTo>
                        <a:cubicBezTo>
                          <a:pt x="195493" y="559138"/>
                          <a:pt x="188127" y="605684"/>
                          <a:pt x="143296" y="619781"/>
                        </a:cubicBezTo>
                        <a:cubicBezTo>
                          <a:pt x="143042" y="601429"/>
                          <a:pt x="142978" y="571204"/>
                          <a:pt x="142915" y="55221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11" name="Google Shape;1311;p11"/>
                <p:cNvSpPr/>
                <p:nvPr/>
              </p:nvSpPr>
              <p:spPr>
                <a:xfrm>
                  <a:off x="3923176" y="2051381"/>
                  <a:ext cx="17700" cy="9264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2" name="Google Shape;1312;p11"/>
              <p:cNvSpPr/>
              <p:nvPr/>
            </p:nvSpPr>
            <p:spPr>
              <a:xfrm>
                <a:off x="3834925" y="3637375"/>
                <a:ext cx="76100" cy="13592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5437" extrusionOk="0">
                    <a:moveTo>
                      <a:pt x="0" y="0"/>
                    </a:moveTo>
                    <a:cubicBezTo>
                      <a:pt x="372" y="2043"/>
                      <a:pt x="1116" y="4666"/>
                      <a:pt x="3044" y="5437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13" name="Google Shape;1313;p11"/>
              <p:cNvSpPr/>
              <p:nvPr/>
            </p:nvSpPr>
            <p:spPr>
              <a:xfrm>
                <a:off x="3834925" y="3552200"/>
                <a:ext cx="18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73" h="870" extrusionOk="0">
                    <a:moveTo>
                      <a:pt x="0" y="0"/>
                    </a:moveTo>
                    <a:cubicBezTo>
                      <a:pt x="37" y="435"/>
                      <a:pt x="37" y="435"/>
                      <a:pt x="73" y="87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14" name="Google Shape;1314;p11"/>
          <p:cNvGrpSpPr/>
          <p:nvPr/>
        </p:nvGrpSpPr>
        <p:grpSpPr>
          <a:xfrm>
            <a:off x="845998" y="42"/>
            <a:ext cx="572336" cy="917921"/>
            <a:chOff x="1192601" y="746213"/>
            <a:chExt cx="1046700" cy="1678715"/>
          </a:xfrm>
        </p:grpSpPr>
        <p:grpSp>
          <p:nvGrpSpPr>
            <p:cNvPr id="1315" name="Google Shape;131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316" name="Google Shape;131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8" name="Google Shape;131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319" name="Google Shape;131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320" name="Google Shape;132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321" name="Google Shape;132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4" name="Google Shape;132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25" name="Google Shape;132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6" name="Google Shape;132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27" name="Google Shape;1327;p11"/>
          <p:cNvGrpSpPr/>
          <p:nvPr/>
        </p:nvGrpSpPr>
        <p:grpSpPr>
          <a:xfrm>
            <a:off x="3480662" y="46"/>
            <a:ext cx="572336" cy="1051386"/>
            <a:chOff x="6010934" y="870580"/>
            <a:chExt cx="1046700" cy="1922797"/>
          </a:xfrm>
        </p:grpSpPr>
        <p:grpSp>
          <p:nvGrpSpPr>
            <p:cNvPr id="1328" name="Google Shape;132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329" name="Google Shape;132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1" name="Google Shape;133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332" name="Google Shape;133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333" name="Google Shape;133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334" name="Google Shape;133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38" name="Google Shape;133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9" name="Google Shape;133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0" name="Google Shape;134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1" name="Google Shape;134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342" name="Google Shape;134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43" name="Google Shape;1343;p11"/>
          <p:cNvGrpSpPr/>
          <p:nvPr/>
        </p:nvGrpSpPr>
        <p:grpSpPr>
          <a:xfrm>
            <a:off x="588526" y="36"/>
            <a:ext cx="285882" cy="1099601"/>
            <a:chOff x="721731" y="746204"/>
            <a:chExt cx="522827" cy="2010974"/>
          </a:xfrm>
        </p:grpSpPr>
        <p:grpSp>
          <p:nvGrpSpPr>
            <p:cNvPr id="1344" name="Google Shape;134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345" name="Google Shape;134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7" name="Google Shape;134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348" name="Google Shape;134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349" name="Google Shape;134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350" name="Google Shape;135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2" name="Google Shape;135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53" name="Google Shape;135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54" name="Google Shape;135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355" name="Google Shape;1355;p11"/>
          <p:cNvGrpSpPr/>
          <p:nvPr/>
        </p:nvGrpSpPr>
        <p:grpSpPr>
          <a:xfrm>
            <a:off x="5102111" y="14"/>
            <a:ext cx="222106" cy="963625"/>
            <a:chOff x="6176324" y="1765810"/>
            <a:chExt cx="466512" cy="2024421"/>
          </a:xfrm>
        </p:grpSpPr>
        <p:sp>
          <p:nvSpPr>
            <p:cNvPr id="1356" name="Google Shape;1356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6400743" y="1765810"/>
              <a:ext cx="17700" cy="120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11"/>
          <p:cNvGrpSpPr/>
          <p:nvPr/>
        </p:nvGrpSpPr>
        <p:grpSpPr>
          <a:xfrm>
            <a:off x="6617222" y="118"/>
            <a:ext cx="222105" cy="594985"/>
            <a:chOff x="5578966" y="2874382"/>
            <a:chExt cx="406190" cy="1088121"/>
          </a:xfrm>
        </p:grpSpPr>
        <p:sp>
          <p:nvSpPr>
            <p:cNvPr id="1359" name="Google Shape;1359;p11"/>
            <p:cNvSpPr/>
            <p:nvPr/>
          </p:nvSpPr>
          <p:spPr>
            <a:xfrm>
              <a:off x="5578966" y="2971595"/>
              <a:ext cx="406190" cy="990908"/>
            </a:xfrm>
            <a:custGeom>
              <a:avLst/>
              <a:gdLst/>
              <a:ahLst/>
              <a:cxnLst/>
              <a:rect l="l" t="t" r="r" b="b"/>
              <a:pathLst>
                <a:path w="406190" h="990908" extrusionOk="0">
                  <a:moveTo>
                    <a:pt x="340083" y="447063"/>
                  </a:moveTo>
                  <a:cubicBezTo>
                    <a:pt x="341480" y="444205"/>
                    <a:pt x="372913" y="448269"/>
                    <a:pt x="369865" y="426933"/>
                  </a:cubicBezTo>
                  <a:cubicBezTo>
                    <a:pt x="378628" y="356321"/>
                    <a:pt x="379771" y="266786"/>
                    <a:pt x="314811" y="222019"/>
                  </a:cubicBezTo>
                  <a:cubicBezTo>
                    <a:pt x="316334" y="182014"/>
                    <a:pt x="330368" y="29931"/>
                    <a:pt x="276266" y="35328"/>
                  </a:cubicBezTo>
                  <a:cubicBezTo>
                    <a:pt x="257216" y="-16234"/>
                    <a:pt x="121643" y="-11789"/>
                    <a:pt x="117897" y="51521"/>
                  </a:cubicBezTo>
                  <a:cubicBezTo>
                    <a:pt x="68303" y="56474"/>
                    <a:pt x="94719" y="194840"/>
                    <a:pt x="95608" y="232242"/>
                  </a:cubicBezTo>
                  <a:cubicBezTo>
                    <a:pt x="33823" y="278470"/>
                    <a:pt x="28616" y="363941"/>
                    <a:pt x="30775" y="435442"/>
                  </a:cubicBezTo>
                  <a:cubicBezTo>
                    <a:pt x="31219" y="460842"/>
                    <a:pt x="59794" y="448840"/>
                    <a:pt x="72685" y="450746"/>
                  </a:cubicBezTo>
                  <a:cubicBezTo>
                    <a:pt x="75860" y="483511"/>
                    <a:pt x="77003" y="521611"/>
                    <a:pt x="48999" y="544408"/>
                  </a:cubicBezTo>
                  <a:cubicBezTo>
                    <a:pt x="22774" y="559775"/>
                    <a:pt x="3851" y="611464"/>
                    <a:pt x="46078" y="617497"/>
                  </a:cubicBezTo>
                  <a:cubicBezTo>
                    <a:pt x="2835" y="630197"/>
                    <a:pt x="-17041" y="715159"/>
                    <a:pt x="37824" y="733384"/>
                  </a:cubicBezTo>
                  <a:cubicBezTo>
                    <a:pt x="-17041" y="742719"/>
                    <a:pt x="-9611" y="809584"/>
                    <a:pt x="43284" y="813584"/>
                  </a:cubicBezTo>
                  <a:cubicBezTo>
                    <a:pt x="-1801" y="839747"/>
                    <a:pt x="-6309" y="908200"/>
                    <a:pt x="55095" y="912772"/>
                  </a:cubicBezTo>
                  <a:cubicBezTo>
                    <a:pt x="90782" y="913153"/>
                    <a:pt x="126025" y="903310"/>
                    <a:pt x="161268" y="898421"/>
                  </a:cubicBezTo>
                  <a:cubicBezTo>
                    <a:pt x="139233" y="913788"/>
                    <a:pt x="126279" y="946998"/>
                    <a:pt x="144313" y="970176"/>
                  </a:cubicBezTo>
                  <a:cubicBezTo>
                    <a:pt x="172888" y="1006688"/>
                    <a:pt x="224577" y="986051"/>
                    <a:pt x="260327" y="975319"/>
                  </a:cubicBezTo>
                  <a:cubicBezTo>
                    <a:pt x="299570" y="961285"/>
                    <a:pt x="348021" y="957857"/>
                    <a:pt x="376088" y="923821"/>
                  </a:cubicBezTo>
                  <a:cubicBezTo>
                    <a:pt x="399646" y="896008"/>
                    <a:pt x="387327" y="849653"/>
                    <a:pt x="348656" y="845652"/>
                  </a:cubicBezTo>
                  <a:cubicBezTo>
                    <a:pt x="373288" y="834501"/>
                    <a:pt x="384216" y="805495"/>
                    <a:pt x="373065" y="780857"/>
                  </a:cubicBezTo>
                  <a:cubicBezTo>
                    <a:pt x="364353" y="761610"/>
                    <a:pt x="344268" y="750123"/>
                    <a:pt x="323256" y="752371"/>
                  </a:cubicBezTo>
                  <a:cubicBezTo>
                    <a:pt x="387455" y="748370"/>
                    <a:pt x="429999" y="685505"/>
                    <a:pt x="352656" y="659597"/>
                  </a:cubicBezTo>
                  <a:cubicBezTo>
                    <a:pt x="304650" y="655978"/>
                    <a:pt x="438889" y="670011"/>
                    <a:pt x="398503" y="584096"/>
                  </a:cubicBezTo>
                  <a:cubicBezTo>
                    <a:pt x="365928" y="545170"/>
                    <a:pt x="301412" y="524850"/>
                    <a:pt x="340083" y="4470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5774610" y="2874382"/>
              <a:ext cx="17700" cy="100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" name="Google Shape;1361;p11"/>
          <p:cNvGrpSpPr/>
          <p:nvPr/>
        </p:nvGrpSpPr>
        <p:grpSpPr>
          <a:xfrm>
            <a:off x="7488315" y="81"/>
            <a:ext cx="255089" cy="1042043"/>
            <a:chOff x="6176324" y="1884520"/>
            <a:chExt cx="466512" cy="1905711"/>
          </a:xfrm>
        </p:grpSpPr>
        <p:sp>
          <p:nvSpPr>
            <p:cNvPr id="1362" name="Google Shape;1362;p11"/>
            <p:cNvSpPr/>
            <p:nvPr/>
          </p:nvSpPr>
          <p:spPr>
            <a:xfrm>
              <a:off x="6176324" y="2971595"/>
              <a:ext cx="466512" cy="818636"/>
            </a:xfrm>
            <a:custGeom>
              <a:avLst/>
              <a:gdLst/>
              <a:ahLst/>
              <a:cxnLst/>
              <a:rect l="l" t="t" r="r" b="b"/>
              <a:pathLst>
                <a:path w="466512" h="818636" extrusionOk="0">
                  <a:moveTo>
                    <a:pt x="332323" y="212841"/>
                  </a:moveTo>
                  <a:cubicBezTo>
                    <a:pt x="341531" y="160708"/>
                    <a:pt x="342674" y="107476"/>
                    <a:pt x="335880" y="54980"/>
                  </a:cubicBezTo>
                  <a:cubicBezTo>
                    <a:pt x="332578" y="42280"/>
                    <a:pt x="316004" y="50599"/>
                    <a:pt x="306479" y="48630"/>
                  </a:cubicBezTo>
                  <a:cubicBezTo>
                    <a:pt x="306923" y="-17537"/>
                    <a:pt x="162779" y="-14870"/>
                    <a:pt x="159984" y="48630"/>
                  </a:cubicBezTo>
                  <a:cubicBezTo>
                    <a:pt x="98580" y="52250"/>
                    <a:pt x="140934" y="172709"/>
                    <a:pt x="140554" y="213159"/>
                  </a:cubicBezTo>
                  <a:cubicBezTo>
                    <a:pt x="105057" y="231383"/>
                    <a:pt x="103723" y="274563"/>
                    <a:pt x="102454" y="310060"/>
                  </a:cubicBezTo>
                  <a:cubicBezTo>
                    <a:pt x="97246" y="356427"/>
                    <a:pt x="82324" y="401182"/>
                    <a:pt x="58766" y="441441"/>
                  </a:cubicBezTo>
                  <a:cubicBezTo>
                    <a:pt x="-124178" y="764783"/>
                    <a:pt x="171287" y="823140"/>
                    <a:pt x="250027" y="818377"/>
                  </a:cubicBezTo>
                  <a:cubicBezTo>
                    <a:pt x="471579" y="804979"/>
                    <a:pt x="517362" y="615177"/>
                    <a:pt x="413476" y="441441"/>
                  </a:cubicBezTo>
                  <a:cubicBezTo>
                    <a:pt x="355628" y="353938"/>
                    <a:pt x="388838" y="243448"/>
                    <a:pt x="332323" y="2128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6400710" y="1884520"/>
              <a:ext cx="17700" cy="109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11"/>
          <p:cNvGrpSpPr/>
          <p:nvPr/>
        </p:nvGrpSpPr>
        <p:grpSpPr>
          <a:xfrm>
            <a:off x="5436046" y="109"/>
            <a:ext cx="260580" cy="559437"/>
            <a:chOff x="6798998" y="2578195"/>
            <a:chExt cx="476555" cy="1023111"/>
          </a:xfrm>
        </p:grpSpPr>
        <p:sp>
          <p:nvSpPr>
            <p:cNvPr id="1365" name="Google Shape;1365;p11"/>
            <p:cNvSpPr/>
            <p:nvPr/>
          </p:nvSpPr>
          <p:spPr>
            <a:xfrm>
              <a:off x="6798998" y="2971595"/>
              <a:ext cx="476555" cy="629711"/>
            </a:xfrm>
            <a:custGeom>
              <a:avLst/>
              <a:gdLst/>
              <a:ahLst/>
              <a:cxnLst/>
              <a:rect l="l" t="t" r="r" b="b"/>
              <a:pathLst>
                <a:path w="476555" h="629711" extrusionOk="0">
                  <a:moveTo>
                    <a:pt x="320201" y="161890"/>
                  </a:moveTo>
                  <a:cubicBezTo>
                    <a:pt x="320201" y="126330"/>
                    <a:pt x="347824" y="28984"/>
                    <a:pt x="296008" y="26762"/>
                  </a:cubicBezTo>
                  <a:cubicBezTo>
                    <a:pt x="297722" y="-5496"/>
                    <a:pt x="165198" y="-10957"/>
                    <a:pt x="178406" y="23460"/>
                  </a:cubicBezTo>
                  <a:cubicBezTo>
                    <a:pt x="166277" y="25936"/>
                    <a:pt x="129701" y="19840"/>
                    <a:pt x="140306" y="41430"/>
                  </a:cubicBezTo>
                  <a:cubicBezTo>
                    <a:pt x="138210" y="84864"/>
                    <a:pt x="137448" y="128425"/>
                    <a:pt x="135797" y="171859"/>
                  </a:cubicBezTo>
                  <a:cubicBezTo>
                    <a:pt x="-17047" y="238661"/>
                    <a:pt x="-46892" y="457165"/>
                    <a:pt x="77123" y="566385"/>
                  </a:cubicBezTo>
                  <a:cubicBezTo>
                    <a:pt x="364651" y="804827"/>
                    <a:pt x="669451" y="303241"/>
                    <a:pt x="320201" y="161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7026852" y="2578195"/>
              <a:ext cx="17700" cy="396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" name="Google Shape;1367;p11"/>
          <p:cNvGrpSpPr/>
          <p:nvPr/>
        </p:nvGrpSpPr>
        <p:grpSpPr>
          <a:xfrm>
            <a:off x="6050073" y="70"/>
            <a:ext cx="157683" cy="1169334"/>
            <a:chOff x="7883572" y="1683399"/>
            <a:chExt cx="288375" cy="2138505"/>
          </a:xfrm>
        </p:grpSpPr>
        <p:sp>
          <p:nvSpPr>
            <p:cNvPr id="1368" name="Google Shape;1368;p11"/>
            <p:cNvSpPr/>
            <p:nvPr/>
          </p:nvSpPr>
          <p:spPr>
            <a:xfrm>
              <a:off x="7883572" y="2971595"/>
              <a:ext cx="288375" cy="850309"/>
            </a:xfrm>
            <a:custGeom>
              <a:avLst/>
              <a:gdLst/>
              <a:ahLst/>
              <a:cxnLst/>
              <a:rect l="l" t="t" r="r" b="b"/>
              <a:pathLst>
                <a:path w="288375" h="850309" extrusionOk="0">
                  <a:moveTo>
                    <a:pt x="226863" y="202395"/>
                  </a:moveTo>
                  <a:cubicBezTo>
                    <a:pt x="222671" y="167343"/>
                    <a:pt x="255946" y="35010"/>
                    <a:pt x="207051" y="37295"/>
                  </a:cubicBezTo>
                  <a:cubicBezTo>
                    <a:pt x="200701" y="-10202"/>
                    <a:pt x="93830" y="-14965"/>
                    <a:pt x="96497" y="38311"/>
                  </a:cubicBezTo>
                  <a:cubicBezTo>
                    <a:pt x="44998" y="23897"/>
                    <a:pt x="95354" y="195792"/>
                    <a:pt x="59222" y="197824"/>
                  </a:cubicBezTo>
                  <a:cubicBezTo>
                    <a:pt x="-24216" y="202459"/>
                    <a:pt x="4930" y="466873"/>
                    <a:pt x="4930" y="713126"/>
                  </a:cubicBezTo>
                  <a:cubicBezTo>
                    <a:pt x="4930" y="781261"/>
                    <a:pt x="39093" y="845714"/>
                    <a:pt x="141201" y="850095"/>
                  </a:cubicBezTo>
                  <a:cubicBezTo>
                    <a:pt x="238420" y="854223"/>
                    <a:pt x="280901" y="798280"/>
                    <a:pt x="281283" y="718016"/>
                  </a:cubicBezTo>
                  <a:cubicBezTo>
                    <a:pt x="282172" y="443314"/>
                    <a:pt x="316208" y="200173"/>
                    <a:pt x="226863" y="2023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8024914" y="1683399"/>
              <a:ext cx="17700" cy="1291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11"/>
          <p:cNvGrpSpPr/>
          <p:nvPr/>
        </p:nvGrpSpPr>
        <p:grpSpPr>
          <a:xfrm>
            <a:off x="5418641" y="92422"/>
            <a:ext cx="86284" cy="98813"/>
            <a:chOff x="3462796" y="2555878"/>
            <a:chExt cx="157798" cy="180711"/>
          </a:xfrm>
        </p:grpSpPr>
        <p:sp>
          <p:nvSpPr>
            <p:cNvPr id="1371" name="Google Shape;1371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7" name="Google Shape;1377;p11"/>
          <p:cNvGrpSpPr/>
          <p:nvPr/>
        </p:nvGrpSpPr>
        <p:grpSpPr>
          <a:xfrm>
            <a:off x="6994325" y="638764"/>
            <a:ext cx="98645" cy="103922"/>
            <a:chOff x="3770248" y="2527300"/>
            <a:chExt cx="180404" cy="190055"/>
          </a:xfrm>
        </p:grpSpPr>
        <p:sp>
          <p:nvSpPr>
            <p:cNvPr id="1378" name="Google Shape;1378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2" name="Google Shape;1382;p11"/>
          <p:cNvGrpSpPr/>
          <p:nvPr/>
        </p:nvGrpSpPr>
        <p:grpSpPr>
          <a:xfrm>
            <a:off x="8058300" y="904099"/>
            <a:ext cx="134058" cy="141230"/>
            <a:chOff x="3770248" y="2527300"/>
            <a:chExt cx="180404" cy="190055"/>
          </a:xfrm>
        </p:grpSpPr>
        <p:sp>
          <p:nvSpPr>
            <p:cNvPr id="1383" name="Google Shape;1383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11"/>
          <p:cNvGrpSpPr/>
          <p:nvPr/>
        </p:nvGrpSpPr>
        <p:grpSpPr>
          <a:xfrm rot="5400000">
            <a:off x="7921199" y="266918"/>
            <a:ext cx="117260" cy="134268"/>
            <a:chOff x="3462796" y="2555878"/>
            <a:chExt cx="157798" cy="180711"/>
          </a:xfrm>
        </p:grpSpPr>
        <p:sp>
          <p:nvSpPr>
            <p:cNvPr id="1388" name="Google Shape;1388;p11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4" name="Google Shape;1394;p11"/>
          <p:cNvGrpSpPr/>
          <p:nvPr/>
        </p:nvGrpSpPr>
        <p:grpSpPr>
          <a:xfrm>
            <a:off x="5090998" y="711414"/>
            <a:ext cx="98645" cy="103922"/>
            <a:chOff x="3770248" y="2527300"/>
            <a:chExt cx="180404" cy="190055"/>
          </a:xfrm>
        </p:grpSpPr>
        <p:sp>
          <p:nvSpPr>
            <p:cNvPr id="1395" name="Google Shape;1395;p11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9" name="Google Shape;1399;p11"/>
          <p:cNvGrpSpPr/>
          <p:nvPr/>
        </p:nvGrpSpPr>
        <p:grpSpPr>
          <a:xfrm>
            <a:off x="6153388" y="34"/>
            <a:ext cx="572336" cy="1286416"/>
            <a:chOff x="2484475" y="746199"/>
            <a:chExt cx="1046700" cy="2352626"/>
          </a:xfrm>
        </p:grpSpPr>
        <p:sp>
          <p:nvSpPr>
            <p:cNvPr id="1400" name="Google Shape;1400;p11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1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DE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2" name="Google Shape;1402;p11"/>
            <p:cNvGrpSpPr/>
            <p:nvPr/>
          </p:nvGrpSpPr>
          <p:grpSpPr>
            <a:xfrm>
              <a:off x="2769703" y="746199"/>
              <a:ext cx="510180" cy="2066757"/>
              <a:chOff x="1818382" y="1899501"/>
              <a:chExt cx="466728" cy="1890730"/>
            </a:xfrm>
          </p:grpSpPr>
          <p:grpSp>
            <p:nvGrpSpPr>
              <p:cNvPr id="1403" name="Google Shape;1403;p11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404" name="Google Shape;1404;p11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5" name="Google Shape;1405;p11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E59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6" name="Google Shape;1406;p11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07" name="Google Shape;1407;p11"/>
              <p:cNvSpPr/>
              <p:nvPr/>
            </p:nvSpPr>
            <p:spPr>
              <a:xfrm>
                <a:off x="2046061" y="1899501"/>
                <a:ext cx="17700" cy="1078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08" name="Google Shape;1408;p11"/>
            <p:cNvSpPr/>
            <p:nvPr/>
          </p:nvSpPr>
          <p:spPr>
            <a:xfrm>
              <a:off x="2848289" y="2564652"/>
              <a:ext cx="130735" cy="158472"/>
            </a:xfrm>
            <a:custGeom>
              <a:avLst/>
              <a:gdLst/>
              <a:ahLst/>
              <a:cxnLst/>
              <a:rect l="l" t="t" r="r" b="b"/>
              <a:pathLst>
                <a:path w="4784" h="5799" extrusionOk="0">
                  <a:moveTo>
                    <a:pt x="0" y="0"/>
                  </a:moveTo>
                  <a:cubicBezTo>
                    <a:pt x="0" y="2506"/>
                    <a:pt x="2375" y="5110"/>
                    <a:pt x="4784" y="5799"/>
                  </a:cubicBez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09" name="Google Shape;1409;p11"/>
          <p:cNvGrpSpPr/>
          <p:nvPr/>
        </p:nvGrpSpPr>
        <p:grpSpPr>
          <a:xfrm>
            <a:off x="6961227" y="30"/>
            <a:ext cx="495013" cy="706398"/>
            <a:chOff x="3961868" y="621833"/>
            <a:chExt cx="905291" cy="1291877"/>
          </a:xfrm>
        </p:grpSpPr>
        <p:grpSp>
          <p:nvGrpSpPr>
            <p:cNvPr id="1410" name="Google Shape;1410;p11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411" name="Google Shape;1411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D8B8FF">
                  <a:alpha val="167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11"/>
            <p:cNvGrpSpPr/>
            <p:nvPr/>
          </p:nvGrpSpPr>
          <p:grpSpPr>
            <a:xfrm>
              <a:off x="4155315" y="621833"/>
              <a:ext cx="522826" cy="1099260"/>
              <a:chOff x="2447534" y="2604168"/>
              <a:chExt cx="478297" cy="1005636"/>
            </a:xfrm>
          </p:grpSpPr>
          <p:grpSp>
            <p:nvGrpSpPr>
              <p:cNvPr id="1414" name="Google Shape;1414;p11"/>
              <p:cNvGrpSpPr/>
              <p:nvPr/>
            </p:nvGrpSpPr>
            <p:grpSpPr>
              <a:xfrm>
                <a:off x="2447534" y="2604168"/>
                <a:ext cx="478297" cy="1005636"/>
                <a:chOff x="2447534" y="2604168"/>
                <a:chExt cx="478297" cy="1005636"/>
              </a:xfrm>
            </p:grpSpPr>
            <p:grpSp>
              <p:nvGrpSpPr>
                <p:cNvPr id="1415" name="Google Shape;1415;p11"/>
                <p:cNvGrpSpPr/>
                <p:nvPr/>
              </p:nvGrpSpPr>
              <p:grpSpPr>
                <a:xfrm>
                  <a:off x="2447534" y="2971595"/>
                  <a:ext cx="478297" cy="638209"/>
                  <a:chOff x="2447534" y="3081786"/>
                  <a:chExt cx="478297" cy="638209"/>
                </a:xfrm>
              </p:grpSpPr>
              <p:sp>
                <p:nvSpPr>
                  <p:cNvPr id="1416" name="Google Shape;1416;p11"/>
                  <p:cNvSpPr/>
                  <p:nvPr/>
                </p:nvSpPr>
                <p:spPr>
                  <a:xfrm>
                    <a:off x="2591014" y="3097533"/>
                    <a:ext cx="179593" cy="1684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593" h="168416" extrusionOk="0">
                        <a:moveTo>
                          <a:pt x="0" y="168417"/>
                        </a:moveTo>
                        <a:cubicBezTo>
                          <a:pt x="0" y="125745"/>
                          <a:pt x="5779" y="81168"/>
                          <a:pt x="2349" y="39004"/>
                        </a:cubicBezTo>
                        <a:cubicBezTo>
                          <a:pt x="8128" y="33924"/>
                          <a:pt x="29020" y="36527"/>
                          <a:pt x="37148" y="34622"/>
                        </a:cubicBezTo>
                        <a:cubicBezTo>
                          <a:pt x="48577" y="31575"/>
                          <a:pt x="35052" y="16652"/>
                          <a:pt x="41148" y="11254"/>
                        </a:cubicBezTo>
                        <a:cubicBezTo>
                          <a:pt x="60198" y="-10653"/>
                          <a:pt x="146685" y="1412"/>
                          <a:pt x="147320" y="30304"/>
                        </a:cubicBezTo>
                        <a:cubicBezTo>
                          <a:pt x="146577" y="33733"/>
                          <a:pt x="148761" y="37112"/>
                          <a:pt x="152184" y="37855"/>
                        </a:cubicBezTo>
                        <a:cubicBezTo>
                          <a:pt x="152527" y="37925"/>
                          <a:pt x="152876" y="37969"/>
                          <a:pt x="153226" y="37988"/>
                        </a:cubicBezTo>
                        <a:cubicBezTo>
                          <a:pt x="199009" y="46307"/>
                          <a:pt x="171196" y="124983"/>
                          <a:pt x="171514" y="162194"/>
                        </a:cubicBezTo>
                        <a:cubicBezTo>
                          <a:pt x="116268" y="155717"/>
                          <a:pt x="51435" y="152225"/>
                          <a:pt x="0" y="168417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7" name="Google Shape;1417;p11"/>
                  <p:cNvSpPr/>
                  <p:nvPr/>
                </p:nvSpPr>
                <p:spPr>
                  <a:xfrm>
                    <a:off x="2458233" y="3250561"/>
                    <a:ext cx="453667" cy="462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3667" h="462047" extrusionOk="0">
                        <a:moveTo>
                          <a:pt x="221935" y="462048"/>
                        </a:moveTo>
                        <a:cubicBezTo>
                          <a:pt x="-59306" y="460714"/>
                          <a:pt x="-82865" y="22373"/>
                          <a:pt x="206568" y="847"/>
                        </a:cubicBezTo>
                        <a:cubicBezTo>
                          <a:pt x="522671" y="-22712"/>
                          <a:pt x="543753" y="452904"/>
                          <a:pt x="221935" y="462048"/>
                        </a:cubicBezTo>
                        <a:close/>
                      </a:path>
                    </a:pathLst>
                  </a:custGeom>
                  <a:solidFill>
                    <a:srgbClr val="D9D2E9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18" name="Google Shape;1418;p11"/>
                  <p:cNvSpPr/>
                  <p:nvPr/>
                </p:nvSpPr>
                <p:spPr>
                  <a:xfrm>
                    <a:off x="2447534" y="3081786"/>
                    <a:ext cx="478297" cy="6382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8297" h="638209" extrusionOk="0">
                        <a:moveTo>
                          <a:pt x="474760" y="358979"/>
                        </a:moveTo>
                        <a:cubicBezTo>
                          <a:pt x="461679" y="274778"/>
                          <a:pt x="399195" y="202960"/>
                          <a:pt x="320201" y="173178"/>
                        </a:cubicBezTo>
                        <a:cubicBezTo>
                          <a:pt x="320201" y="137618"/>
                          <a:pt x="347824" y="40273"/>
                          <a:pt x="296008" y="38050"/>
                        </a:cubicBezTo>
                        <a:cubicBezTo>
                          <a:pt x="297722" y="5792"/>
                          <a:pt x="256955" y="7316"/>
                          <a:pt x="234286" y="3379"/>
                        </a:cubicBezTo>
                        <a:cubicBezTo>
                          <a:pt x="210981" y="-4749"/>
                          <a:pt x="165198" y="331"/>
                          <a:pt x="178406" y="34748"/>
                        </a:cubicBezTo>
                        <a:cubicBezTo>
                          <a:pt x="166277" y="37224"/>
                          <a:pt x="129765" y="31129"/>
                          <a:pt x="140306" y="52718"/>
                        </a:cubicBezTo>
                        <a:cubicBezTo>
                          <a:pt x="138210" y="96153"/>
                          <a:pt x="137448" y="139713"/>
                          <a:pt x="135797" y="183148"/>
                        </a:cubicBezTo>
                        <a:cubicBezTo>
                          <a:pt x="-17047" y="249949"/>
                          <a:pt x="-46892" y="468453"/>
                          <a:pt x="77123" y="577673"/>
                        </a:cubicBezTo>
                        <a:cubicBezTo>
                          <a:pt x="240636" y="727914"/>
                          <a:pt x="512416" y="577165"/>
                          <a:pt x="474760" y="358979"/>
                        </a:cubicBezTo>
                        <a:close/>
                        <a:moveTo>
                          <a:pt x="304771" y="167971"/>
                        </a:moveTo>
                        <a:cubicBezTo>
                          <a:pt x="286165" y="163081"/>
                          <a:pt x="266226" y="157748"/>
                          <a:pt x="246922" y="159144"/>
                        </a:cubicBezTo>
                        <a:cubicBezTo>
                          <a:pt x="215172" y="156033"/>
                          <a:pt x="182914" y="164288"/>
                          <a:pt x="153514" y="175273"/>
                        </a:cubicBezTo>
                        <a:cubicBezTo>
                          <a:pt x="153514" y="170829"/>
                          <a:pt x="153514" y="166320"/>
                          <a:pt x="153958" y="161875"/>
                        </a:cubicBezTo>
                        <a:cubicBezTo>
                          <a:pt x="206600" y="153398"/>
                          <a:pt x="258035" y="138666"/>
                          <a:pt x="307184" y="117997"/>
                        </a:cubicBezTo>
                        <a:cubicBezTo>
                          <a:pt x="306422" y="134634"/>
                          <a:pt x="305342" y="151334"/>
                          <a:pt x="304771" y="167971"/>
                        </a:cubicBezTo>
                        <a:close/>
                        <a:moveTo>
                          <a:pt x="292515" y="378092"/>
                        </a:moveTo>
                        <a:cubicBezTo>
                          <a:pt x="301278" y="393079"/>
                          <a:pt x="305215" y="416700"/>
                          <a:pt x="297087" y="432131"/>
                        </a:cubicBezTo>
                        <a:cubicBezTo>
                          <a:pt x="286356" y="434925"/>
                          <a:pt x="294928" y="387363"/>
                          <a:pt x="292515" y="378092"/>
                        </a:cubicBezTo>
                        <a:close/>
                        <a:moveTo>
                          <a:pt x="233524" y="360440"/>
                        </a:moveTo>
                        <a:cubicBezTo>
                          <a:pt x="220881" y="353181"/>
                          <a:pt x="206085" y="350622"/>
                          <a:pt x="191741" y="353200"/>
                        </a:cubicBezTo>
                        <a:cubicBezTo>
                          <a:pt x="193900" y="295606"/>
                          <a:pt x="196313" y="237948"/>
                          <a:pt x="198599" y="180354"/>
                        </a:cubicBezTo>
                        <a:cubicBezTo>
                          <a:pt x="213394" y="176480"/>
                          <a:pt x="265528" y="177750"/>
                          <a:pt x="276005" y="180354"/>
                        </a:cubicBezTo>
                        <a:cubicBezTo>
                          <a:pt x="275707" y="235389"/>
                          <a:pt x="275415" y="290418"/>
                          <a:pt x="275116" y="345454"/>
                        </a:cubicBezTo>
                        <a:cubicBezTo>
                          <a:pt x="259679" y="343733"/>
                          <a:pt x="244312" y="349263"/>
                          <a:pt x="233524" y="360440"/>
                        </a:cubicBezTo>
                        <a:close/>
                        <a:moveTo>
                          <a:pt x="244636" y="403619"/>
                        </a:moveTo>
                        <a:cubicBezTo>
                          <a:pt x="254860" y="460769"/>
                          <a:pt x="203615" y="463119"/>
                          <a:pt x="235365" y="386855"/>
                        </a:cubicBezTo>
                        <a:cubicBezTo>
                          <a:pt x="239537" y="391777"/>
                          <a:pt x="242687" y="397473"/>
                          <a:pt x="244636" y="403619"/>
                        </a:cubicBezTo>
                        <a:close/>
                        <a:moveTo>
                          <a:pt x="203234" y="18174"/>
                        </a:moveTo>
                        <a:cubicBezTo>
                          <a:pt x="226920" y="23191"/>
                          <a:pt x="260384" y="18174"/>
                          <a:pt x="278228" y="35383"/>
                        </a:cubicBezTo>
                        <a:cubicBezTo>
                          <a:pt x="250357" y="33268"/>
                          <a:pt x="222392" y="32805"/>
                          <a:pt x="194471" y="33986"/>
                        </a:cubicBezTo>
                        <a:cubicBezTo>
                          <a:pt x="198916" y="25413"/>
                          <a:pt x="186407" y="19063"/>
                          <a:pt x="203234" y="18174"/>
                        </a:cubicBezTo>
                        <a:close/>
                        <a:moveTo>
                          <a:pt x="157451" y="54369"/>
                        </a:moveTo>
                        <a:cubicBezTo>
                          <a:pt x="205711" y="53036"/>
                          <a:pt x="261591" y="43511"/>
                          <a:pt x="306358" y="62688"/>
                        </a:cubicBezTo>
                        <a:lnTo>
                          <a:pt x="156308" y="90501"/>
                        </a:lnTo>
                        <a:close/>
                        <a:moveTo>
                          <a:pt x="308136" y="80468"/>
                        </a:moveTo>
                        <a:cubicBezTo>
                          <a:pt x="308701" y="80385"/>
                          <a:pt x="309254" y="80239"/>
                          <a:pt x="309787" y="80023"/>
                        </a:cubicBezTo>
                        <a:cubicBezTo>
                          <a:pt x="309279" y="87135"/>
                          <a:pt x="308263" y="92723"/>
                          <a:pt x="308136" y="99073"/>
                        </a:cubicBezTo>
                        <a:cubicBezTo>
                          <a:pt x="258975" y="120276"/>
                          <a:pt x="207381" y="135338"/>
                          <a:pt x="154530" y="143904"/>
                        </a:cubicBezTo>
                        <a:lnTo>
                          <a:pt x="155673" y="109043"/>
                        </a:lnTo>
                        <a:close/>
                        <a:moveTo>
                          <a:pt x="378685" y="571513"/>
                        </a:moveTo>
                        <a:cubicBezTo>
                          <a:pt x="88871" y="776746"/>
                          <a:pt x="-158652" y="297384"/>
                          <a:pt x="181009" y="184735"/>
                        </a:cubicBezTo>
                        <a:cubicBezTo>
                          <a:pt x="178787" y="242774"/>
                          <a:pt x="176183" y="300749"/>
                          <a:pt x="174151" y="358788"/>
                        </a:cubicBezTo>
                        <a:cubicBezTo>
                          <a:pt x="71345" y="420066"/>
                          <a:pt x="191741" y="557798"/>
                          <a:pt x="191360" y="371488"/>
                        </a:cubicBezTo>
                        <a:cubicBezTo>
                          <a:pt x="201799" y="369437"/>
                          <a:pt x="212626" y="371031"/>
                          <a:pt x="222030" y="375997"/>
                        </a:cubicBezTo>
                        <a:cubicBezTo>
                          <a:pt x="159673" y="513474"/>
                          <a:pt x="315756" y="467310"/>
                          <a:pt x="246795" y="371107"/>
                        </a:cubicBezTo>
                        <a:cubicBezTo>
                          <a:pt x="254364" y="364078"/>
                          <a:pt x="265052" y="361500"/>
                          <a:pt x="274989" y="364313"/>
                        </a:cubicBezTo>
                        <a:cubicBezTo>
                          <a:pt x="279561" y="390666"/>
                          <a:pt x="263115" y="429528"/>
                          <a:pt x="284324" y="449276"/>
                        </a:cubicBezTo>
                        <a:cubicBezTo>
                          <a:pt x="335124" y="459118"/>
                          <a:pt x="324964" y="368631"/>
                          <a:pt x="292642" y="351804"/>
                        </a:cubicBezTo>
                        <a:lnTo>
                          <a:pt x="293531" y="184481"/>
                        </a:lnTo>
                        <a:cubicBezTo>
                          <a:pt x="465172" y="225438"/>
                          <a:pt x="517686" y="462167"/>
                          <a:pt x="378685" y="571513"/>
                        </a:cubicBezTo>
                        <a:close/>
                        <a:moveTo>
                          <a:pt x="173453" y="378537"/>
                        </a:moveTo>
                        <a:cubicBezTo>
                          <a:pt x="170786" y="400508"/>
                          <a:pt x="176882" y="430226"/>
                          <a:pt x="158848" y="446926"/>
                        </a:cubicBezTo>
                        <a:cubicBezTo>
                          <a:pt x="145830" y="424638"/>
                          <a:pt x="150085" y="391681"/>
                          <a:pt x="173453" y="378283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19" name="Google Shape;1419;p11"/>
                <p:cNvSpPr/>
                <p:nvPr/>
              </p:nvSpPr>
              <p:spPr>
                <a:xfrm>
                  <a:off x="2675601" y="2604168"/>
                  <a:ext cx="17700" cy="373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20" name="Google Shape;1420;p11"/>
              <p:cNvSpPr/>
              <p:nvPr/>
            </p:nvSpPr>
            <p:spPr>
              <a:xfrm>
                <a:off x="2546350" y="3472450"/>
                <a:ext cx="97850" cy="61625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2465" extrusionOk="0">
                    <a:moveTo>
                      <a:pt x="0" y="0"/>
                    </a:moveTo>
                    <a:cubicBezTo>
                      <a:pt x="946" y="1217"/>
                      <a:pt x="2412" y="2117"/>
                      <a:pt x="3914" y="2465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21" name="Google Shape;1421;p11"/>
              <p:cNvSpPr/>
              <p:nvPr/>
            </p:nvSpPr>
            <p:spPr>
              <a:xfrm>
                <a:off x="2515525" y="3392700"/>
                <a:ext cx="90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363" h="798" extrusionOk="0">
                    <a:moveTo>
                      <a:pt x="0" y="0"/>
                    </a:moveTo>
                    <a:cubicBezTo>
                      <a:pt x="182" y="399"/>
                      <a:pt x="182" y="399"/>
                      <a:pt x="363" y="798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22" name="Google Shape;1422;p11"/>
          <p:cNvGrpSpPr/>
          <p:nvPr/>
        </p:nvGrpSpPr>
        <p:grpSpPr>
          <a:xfrm>
            <a:off x="7635076" y="24"/>
            <a:ext cx="285882" cy="434231"/>
            <a:chOff x="5194218" y="621823"/>
            <a:chExt cx="522827" cy="794132"/>
          </a:xfrm>
        </p:grpSpPr>
        <p:grpSp>
          <p:nvGrpSpPr>
            <p:cNvPr id="1423" name="Google Shape;1423;p11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424" name="Google Shape;1424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8900">
                  <a:alpha val="8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6" name="Google Shape;1426;p11"/>
            <p:cNvGrpSpPr/>
            <p:nvPr/>
          </p:nvGrpSpPr>
          <p:grpSpPr>
            <a:xfrm>
              <a:off x="5371921" y="621823"/>
              <a:ext cx="182209" cy="655932"/>
              <a:chOff x="3305183" y="2722527"/>
              <a:chExt cx="166690" cy="600065"/>
            </a:xfrm>
          </p:grpSpPr>
          <p:grpSp>
            <p:nvGrpSpPr>
              <p:cNvPr id="1427" name="Google Shape;1427;p11"/>
              <p:cNvGrpSpPr/>
              <p:nvPr/>
            </p:nvGrpSpPr>
            <p:grpSpPr>
              <a:xfrm>
                <a:off x="3305183" y="2722527"/>
                <a:ext cx="166690" cy="600065"/>
                <a:chOff x="3305183" y="2722527"/>
                <a:chExt cx="166690" cy="600065"/>
              </a:xfrm>
            </p:grpSpPr>
            <p:grpSp>
              <p:nvGrpSpPr>
                <p:cNvPr id="1428" name="Google Shape;1428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29" name="Google Shape;1429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0" name="Google Shape;1430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9CB9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1" name="Google Shape;1431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32" name="Google Shape;1432;p11"/>
                <p:cNvSpPr/>
                <p:nvPr/>
              </p:nvSpPr>
              <p:spPr>
                <a:xfrm>
                  <a:off x="3375891" y="2722527"/>
                  <a:ext cx="17700" cy="255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33" name="Google Shape;1433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34" name="Google Shape;1434;p11"/>
          <p:cNvGrpSpPr/>
          <p:nvPr/>
        </p:nvGrpSpPr>
        <p:grpSpPr>
          <a:xfrm>
            <a:off x="5446992" y="42"/>
            <a:ext cx="572336" cy="917921"/>
            <a:chOff x="1192601" y="746213"/>
            <a:chExt cx="1046700" cy="1678715"/>
          </a:xfrm>
        </p:grpSpPr>
        <p:grpSp>
          <p:nvGrpSpPr>
            <p:cNvPr id="1435" name="Google Shape;1435;p11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436" name="Google Shape;1436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18ECFF">
                  <a:alpha val="95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8" name="Google Shape;1438;p11"/>
            <p:cNvGrpSpPr/>
            <p:nvPr/>
          </p:nvGrpSpPr>
          <p:grpSpPr>
            <a:xfrm>
              <a:off x="1417979" y="746213"/>
              <a:ext cx="580390" cy="1384973"/>
              <a:chOff x="522260" y="2632808"/>
              <a:chExt cx="530958" cy="1267014"/>
            </a:xfrm>
          </p:grpSpPr>
          <p:grpSp>
            <p:nvGrpSpPr>
              <p:cNvPr id="1439" name="Google Shape;1439;p11"/>
              <p:cNvGrpSpPr/>
              <p:nvPr/>
            </p:nvGrpSpPr>
            <p:grpSpPr>
              <a:xfrm>
                <a:off x="522260" y="2632808"/>
                <a:ext cx="530958" cy="1267014"/>
                <a:chOff x="522260" y="2632808"/>
                <a:chExt cx="530958" cy="1267014"/>
              </a:xfrm>
            </p:grpSpPr>
            <p:grpSp>
              <p:nvGrpSpPr>
                <p:cNvPr id="1440" name="Google Shape;1440;p11"/>
                <p:cNvGrpSpPr/>
                <p:nvPr/>
              </p:nvGrpSpPr>
              <p:grpSpPr>
                <a:xfrm>
                  <a:off x="522260" y="2971595"/>
                  <a:ext cx="530958" cy="928227"/>
                  <a:chOff x="522260" y="2971595"/>
                  <a:chExt cx="530958" cy="928227"/>
                </a:xfrm>
              </p:grpSpPr>
              <p:sp>
                <p:nvSpPr>
                  <p:cNvPr id="1441" name="Google Shape;1441;p11"/>
                  <p:cNvSpPr/>
                  <p:nvPr/>
                </p:nvSpPr>
                <p:spPr>
                  <a:xfrm>
                    <a:off x="531045" y="3193814"/>
                    <a:ext cx="510950" cy="500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950" h="500199" extrusionOk="0">
                        <a:moveTo>
                          <a:pt x="230344" y="500189"/>
                        </a:moveTo>
                        <a:cubicBezTo>
                          <a:pt x="153916" y="500507"/>
                          <a:pt x="77640" y="493446"/>
                          <a:pt x="2570" y="479108"/>
                        </a:cubicBezTo>
                        <a:cubicBezTo>
                          <a:pt x="-4606" y="452501"/>
                          <a:pt x="4348" y="418084"/>
                          <a:pt x="15841" y="404622"/>
                        </a:cubicBezTo>
                        <a:cubicBezTo>
                          <a:pt x="93" y="296672"/>
                          <a:pt x="174591" y="153479"/>
                          <a:pt x="126458" y="68770"/>
                        </a:cubicBezTo>
                        <a:cubicBezTo>
                          <a:pt x="128236" y="16510"/>
                          <a:pt x="219295" y="6350"/>
                          <a:pt x="261142" y="0"/>
                        </a:cubicBezTo>
                        <a:cubicBezTo>
                          <a:pt x="310926" y="4953"/>
                          <a:pt x="383443" y="12002"/>
                          <a:pt x="388777" y="70612"/>
                        </a:cubicBezTo>
                        <a:cubicBezTo>
                          <a:pt x="365980" y="191262"/>
                          <a:pt x="524603" y="342392"/>
                          <a:pt x="509998" y="472630"/>
                        </a:cubicBezTo>
                        <a:cubicBezTo>
                          <a:pt x="417936" y="491147"/>
                          <a:pt x="324248" y="500380"/>
                          <a:pt x="230344" y="500189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2" name="Google Shape;1442;p11"/>
                  <p:cNvSpPr/>
                  <p:nvPr/>
                </p:nvSpPr>
                <p:spPr>
                  <a:xfrm>
                    <a:off x="551585" y="3672350"/>
                    <a:ext cx="488949" cy="2146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8949" h="214629" extrusionOk="0">
                        <a:moveTo>
                          <a:pt x="243395" y="214630"/>
                        </a:moveTo>
                        <a:cubicBezTo>
                          <a:pt x="147256" y="214630"/>
                          <a:pt x="26352" y="160401"/>
                          <a:pt x="0" y="8001"/>
                        </a:cubicBezTo>
                        <a:cubicBezTo>
                          <a:pt x="165925" y="39751"/>
                          <a:pt x="327279" y="29528"/>
                          <a:pt x="488950" y="0"/>
                        </a:cubicBezTo>
                        <a:cubicBezTo>
                          <a:pt x="471043" y="147384"/>
                          <a:pt x="350266" y="214630"/>
                          <a:pt x="243395" y="214630"/>
                        </a:cubicBezTo>
                        <a:close/>
                      </a:path>
                    </a:pathLst>
                  </a:custGeom>
                  <a:solidFill>
                    <a:srgbClr val="C8F3F7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3" name="Google Shape;1443;p11"/>
                  <p:cNvSpPr/>
                  <p:nvPr/>
                </p:nvSpPr>
                <p:spPr>
                  <a:xfrm>
                    <a:off x="685838" y="2977833"/>
                    <a:ext cx="219884" cy="2346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9884" h="234649" extrusionOk="0">
                        <a:moveTo>
                          <a:pt x="2590" y="234649"/>
                        </a:moveTo>
                        <a:cubicBezTo>
                          <a:pt x="7987" y="210011"/>
                          <a:pt x="-12142" y="33672"/>
                          <a:pt x="12877" y="45419"/>
                        </a:cubicBezTo>
                        <a:cubicBezTo>
                          <a:pt x="33197" y="50182"/>
                          <a:pt x="23545" y="24210"/>
                          <a:pt x="35038" y="16590"/>
                        </a:cubicBezTo>
                        <a:cubicBezTo>
                          <a:pt x="50913" y="906"/>
                          <a:pt x="85394" y="1604"/>
                          <a:pt x="109714" y="1922"/>
                        </a:cubicBezTo>
                        <a:cubicBezTo>
                          <a:pt x="145528" y="-936"/>
                          <a:pt x="189026" y="-6841"/>
                          <a:pt x="188835" y="38879"/>
                        </a:cubicBezTo>
                        <a:cubicBezTo>
                          <a:pt x="250875" y="39895"/>
                          <a:pt x="199503" y="186770"/>
                          <a:pt x="206869" y="233824"/>
                        </a:cubicBezTo>
                        <a:cubicBezTo>
                          <a:pt x="139369" y="212361"/>
                          <a:pt x="71932" y="215091"/>
                          <a:pt x="2590" y="23464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4" name="Google Shape;1444;p11"/>
                  <p:cNvSpPr/>
                  <p:nvPr/>
                </p:nvSpPr>
                <p:spPr>
                  <a:xfrm>
                    <a:off x="522260" y="2971595"/>
                    <a:ext cx="530958" cy="9282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958" h="928227" extrusionOk="0">
                        <a:moveTo>
                          <a:pt x="516306" y="619347"/>
                        </a:moveTo>
                        <a:cubicBezTo>
                          <a:pt x="501638" y="504285"/>
                          <a:pt x="397942" y="417798"/>
                          <a:pt x="399530" y="298926"/>
                        </a:cubicBezTo>
                        <a:cubicBezTo>
                          <a:pt x="413182" y="300514"/>
                          <a:pt x="390830" y="254159"/>
                          <a:pt x="381178" y="244380"/>
                        </a:cubicBezTo>
                        <a:cubicBezTo>
                          <a:pt x="383210" y="187992"/>
                          <a:pt x="385369" y="132175"/>
                          <a:pt x="387528" y="75787"/>
                        </a:cubicBezTo>
                        <a:cubicBezTo>
                          <a:pt x="392481" y="54070"/>
                          <a:pt x="381559" y="34449"/>
                          <a:pt x="356731" y="40227"/>
                        </a:cubicBezTo>
                        <a:cubicBezTo>
                          <a:pt x="358255" y="-10573"/>
                          <a:pt x="307645" y="730"/>
                          <a:pt x="273609" y="1810"/>
                        </a:cubicBezTo>
                        <a:cubicBezTo>
                          <a:pt x="240780" y="1429"/>
                          <a:pt x="184074" y="-222"/>
                          <a:pt x="184328" y="45244"/>
                        </a:cubicBezTo>
                        <a:cubicBezTo>
                          <a:pt x="174803" y="45815"/>
                          <a:pt x="158928" y="42640"/>
                          <a:pt x="158928" y="56547"/>
                        </a:cubicBezTo>
                        <a:cubicBezTo>
                          <a:pt x="158928" y="118777"/>
                          <a:pt x="158039" y="180435"/>
                          <a:pt x="158357" y="242475"/>
                        </a:cubicBezTo>
                        <a:cubicBezTo>
                          <a:pt x="144260" y="248825"/>
                          <a:pt x="112383" y="292767"/>
                          <a:pt x="140577" y="307753"/>
                        </a:cubicBezTo>
                        <a:cubicBezTo>
                          <a:pt x="150102" y="385159"/>
                          <a:pt x="15736" y="506508"/>
                          <a:pt x="18784" y="626967"/>
                        </a:cubicBezTo>
                        <a:cubicBezTo>
                          <a:pt x="-3124" y="640493"/>
                          <a:pt x="-8013" y="706215"/>
                          <a:pt x="15672" y="712756"/>
                        </a:cubicBezTo>
                        <a:cubicBezTo>
                          <a:pt x="65075" y="1013238"/>
                          <a:pt x="505638" y="992854"/>
                          <a:pt x="526720" y="692753"/>
                        </a:cubicBezTo>
                        <a:cubicBezTo>
                          <a:pt x="534785" y="671862"/>
                          <a:pt x="531356" y="631984"/>
                          <a:pt x="516306" y="619347"/>
                        </a:cubicBezTo>
                        <a:close/>
                        <a:moveTo>
                          <a:pt x="498399" y="620300"/>
                        </a:moveTo>
                        <a:cubicBezTo>
                          <a:pt x="475749" y="621824"/>
                          <a:pt x="453079" y="623176"/>
                          <a:pt x="430391" y="624364"/>
                        </a:cubicBezTo>
                        <a:cubicBezTo>
                          <a:pt x="405708" y="518319"/>
                          <a:pt x="384842" y="411531"/>
                          <a:pt x="367780" y="304006"/>
                        </a:cubicBezTo>
                        <a:cubicBezTo>
                          <a:pt x="372606" y="303308"/>
                          <a:pt x="377432" y="302673"/>
                          <a:pt x="382194" y="301911"/>
                        </a:cubicBezTo>
                        <a:cubicBezTo>
                          <a:pt x="378511" y="420973"/>
                          <a:pt x="481889" y="506762"/>
                          <a:pt x="498399" y="620300"/>
                        </a:cubicBezTo>
                        <a:close/>
                        <a:moveTo>
                          <a:pt x="278689" y="312579"/>
                        </a:moveTo>
                        <a:cubicBezTo>
                          <a:pt x="287389" y="312198"/>
                          <a:pt x="296025" y="311690"/>
                          <a:pt x="304661" y="311118"/>
                        </a:cubicBezTo>
                        <a:cubicBezTo>
                          <a:pt x="318040" y="416738"/>
                          <a:pt x="331477" y="522383"/>
                          <a:pt x="344983" y="628047"/>
                        </a:cubicBezTo>
                        <a:cubicBezTo>
                          <a:pt x="322568" y="628809"/>
                          <a:pt x="300216" y="629507"/>
                          <a:pt x="277800" y="629952"/>
                        </a:cubicBezTo>
                        <a:cubicBezTo>
                          <a:pt x="271844" y="524237"/>
                          <a:pt x="272136" y="418262"/>
                          <a:pt x="278689" y="312579"/>
                        </a:cubicBezTo>
                        <a:close/>
                        <a:moveTo>
                          <a:pt x="322504" y="309531"/>
                        </a:moveTo>
                        <a:cubicBezTo>
                          <a:pt x="331775" y="308642"/>
                          <a:pt x="341046" y="307626"/>
                          <a:pt x="350317" y="306483"/>
                        </a:cubicBezTo>
                        <a:cubicBezTo>
                          <a:pt x="367253" y="413417"/>
                          <a:pt x="387928" y="519633"/>
                          <a:pt x="412357" y="625126"/>
                        </a:cubicBezTo>
                        <a:cubicBezTo>
                          <a:pt x="395910" y="625951"/>
                          <a:pt x="379400" y="626713"/>
                          <a:pt x="362954" y="627348"/>
                        </a:cubicBezTo>
                        <a:cubicBezTo>
                          <a:pt x="349111" y="521430"/>
                          <a:pt x="335541" y="415493"/>
                          <a:pt x="322250" y="309531"/>
                        </a:cubicBezTo>
                        <a:close/>
                        <a:moveTo>
                          <a:pt x="365684" y="58452"/>
                        </a:moveTo>
                        <a:cubicBezTo>
                          <a:pt x="375273" y="59277"/>
                          <a:pt x="368542" y="74581"/>
                          <a:pt x="369939" y="81248"/>
                        </a:cubicBezTo>
                        <a:lnTo>
                          <a:pt x="175946" y="137382"/>
                        </a:lnTo>
                        <a:cubicBezTo>
                          <a:pt x="175946" y="127984"/>
                          <a:pt x="175946" y="118332"/>
                          <a:pt x="175946" y="109125"/>
                        </a:cubicBezTo>
                        <a:cubicBezTo>
                          <a:pt x="212713" y="94837"/>
                          <a:pt x="258496" y="85947"/>
                          <a:pt x="287643" y="60547"/>
                        </a:cubicBezTo>
                        <a:cubicBezTo>
                          <a:pt x="313360" y="60611"/>
                          <a:pt x="339649" y="57309"/>
                          <a:pt x="365430" y="58452"/>
                        </a:cubicBezTo>
                        <a:close/>
                        <a:moveTo>
                          <a:pt x="175438" y="205454"/>
                        </a:moveTo>
                        <a:lnTo>
                          <a:pt x="366827" y="159671"/>
                        </a:lnTo>
                        <a:lnTo>
                          <a:pt x="364224" y="230791"/>
                        </a:lnTo>
                        <a:cubicBezTo>
                          <a:pt x="308090" y="199041"/>
                          <a:pt x="233033" y="208248"/>
                          <a:pt x="175311" y="231616"/>
                        </a:cubicBezTo>
                        <a:close/>
                        <a:moveTo>
                          <a:pt x="175438" y="187230"/>
                        </a:moveTo>
                        <a:cubicBezTo>
                          <a:pt x="175438" y="176688"/>
                          <a:pt x="175438" y="166084"/>
                          <a:pt x="175438" y="155480"/>
                        </a:cubicBezTo>
                        <a:lnTo>
                          <a:pt x="368796" y="99536"/>
                        </a:lnTo>
                        <a:lnTo>
                          <a:pt x="367272" y="141256"/>
                        </a:lnTo>
                        <a:close/>
                        <a:moveTo>
                          <a:pt x="229032" y="21622"/>
                        </a:moveTo>
                        <a:cubicBezTo>
                          <a:pt x="256401" y="25305"/>
                          <a:pt x="342570" y="-222"/>
                          <a:pt x="338760" y="40672"/>
                        </a:cubicBezTo>
                        <a:lnTo>
                          <a:pt x="201600" y="44418"/>
                        </a:lnTo>
                        <a:cubicBezTo>
                          <a:pt x="197155" y="28861"/>
                          <a:pt x="217793" y="22765"/>
                          <a:pt x="229096" y="21749"/>
                        </a:cubicBezTo>
                        <a:close/>
                        <a:moveTo>
                          <a:pt x="263830" y="59150"/>
                        </a:moveTo>
                        <a:cubicBezTo>
                          <a:pt x="235046" y="71260"/>
                          <a:pt x="205645" y="81858"/>
                          <a:pt x="175756" y="90900"/>
                        </a:cubicBezTo>
                        <a:lnTo>
                          <a:pt x="175756" y="63722"/>
                        </a:lnTo>
                        <a:cubicBezTo>
                          <a:pt x="201664" y="62897"/>
                          <a:pt x="238113" y="59976"/>
                          <a:pt x="263894" y="59404"/>
                        </a:cubicBezTo>
                        <a:close/>
                        <a:moveTo>
                          <a:pt x="260973" y="230600"/>
                        </a:moveTo>
                        <a:cubicBezTo>
                          <a:pt x="306439" y="226028"/>
                          <a:pt x="366891" y="233838"/>
                          <a:pt x="384036" y="283432"/>
                        </a:cubicBezTo>
                        <a:cubicBezTo>
                          <a:pt x="303873" y="296939"/>
                          <a:pt x="222193" y="298945"/>
                          <a:pt x="141466" y="289401"/>
                        </a:cubicBezTo>
                        <a:cubicBezTo>
                          <a:pt x="157404" y="243554"/>
                          <a:pt x="218110" y="233521"/>
                          <a:pt x="261036" y="230854"/>
                        </a:cubicBezTo>
                        <a:close/>
                        <a:moveTo>
                          <a:pt x="259639" y="630269"/>
                        </a:moveTo>
                        <a:cubicBezTo>
                          <a:pt x="238005" y="630606"/>
                          <a:pt x="216313" y="630796"/>
                          <a:pt x="194552" y="630841"/>
                        </a:cubicBezTo>
                        <a:cubicBezTo>
                          <a:pt x="210300" y="525005"/>
                          <a:pt x="226003" y="419176"/>
                          <a:pt x="241669" y="313341"/>
                        </a:cubicBezTo>
                        <a:cubicBezTo>
                          <a:pt x="248019" y="313341"/>
                          <a:pt x="254369" y="313341"/>
                          <a:pt x="260719" y="313341"/>
                        </a:cubicBezTo>
                        <a:cubicBezTo>
                          <a:pt x="254172" y="418871"/>
                          <a:pt x="253810" y="524694"/>
                          <a:pt x="259639" y="630269"/>
                        </a:cubicBezTo>
                        <a:close/>
                        <a:moveTo>
                          <a:pt x="177089" y="630904"/>
                        </a:moveTo>
                        <a:cubicBezTo>
                          <a:pt x="155309" y="630904"/>
                          <a:pt x="133528" y="630904"/>
                          <a:pt x="111748" y="630333"/>
                        </a:cubicBezTo>
                        <a:cubicBezTo>
                          <a:pt x="143498" y="524478"/>
                          <a:pt x="175248" y="418751"/>
                          <a:pt x="206490" y="312833"/>
                        </a:cubicBezTo>
                        <a:lnTo>
                          <a:pt x="224206" y="313277"/>
                        </a:lnTo>
                        <a:cubicBezTo>
                          <a:pt x="208630" y="419195"/>
                          <a:pt x="192920" y="525069"/>
                          <a:pt x="177089" y="630904"/>
                        </a:cubicBezTo>
                        <a:close/>
                        <a:moveTo>
                          <a:pt x="76759" y="501047"/>
                        </a:moveTo>
                        <a:cubicBezTo>
                          <a:pt x="112129" y="441801"/>
                          <a:pt x="157849" y="381857"/>
                          <a:pt x="157468" y="309721"/>
                        </a:cubicBezTo>
                        <a:cubicBezTo>
                          <a:pt x="168009" y="310737"/>
                          <a:pt x="178550" y="311499"/>
                          <a:pt x="189218" y="312071"/>
                        </a:cubicBezTo>
                        <a:cubicBezTo>
                          <a:pt x="157550" y="417906"/>
                          <a:pt x="125908" y="523887"/>
                          <a:pt x="94285" y="630015"/>
                        </a:cubicBezTo>
                        <a:cubicBezTo>
                          <a:pt x="74854" y="629571"/>
                          <a:pt x="55423" y="629126"/>
                          <a:pt x="35992" y="628491"/>
                        </a:cubicBezTo>
                        <a:cubicBezTo>
                          <a:pt x="33960" y="582454"/>
                          <a:pt x="54026" y="539591"/>
                          <a:pt x="76886" y="500920"/>
                        </a:cubicBezTo>
                        <a:close/>
                        <a:moveTo>
                          <a:pt x="356858" y="897604"/>
                        </a:moveTo>
                        <a:cubicBezTo>
                          <a:pt x="221222" y="951325"/>
                          <a:pt x="58725" y="859504"/>
                          <a:pt x="34024" y="716248"/>
                        </a:cubicBezTo>
                        <a:cubicBezTo>
                          <a:pt x="191294" y="742912"/>
                          <a:pt x="352178" y="739813"/>
                          <a:pt x="508305" y="707104"/>
                        </a:cubicBezTo>
                        <a:lnTo>
                          <a:pt x="509194" y="707549"/>
                        </a:lnTo>
                        <a:cubicBezTo>
                          <a:pt x="496145" y="793623"/>
                          <a:pt x="438030" y="866134"/>
                          <a:pt x="356858" y="897604"/>
                        </a:cubicBezTo>
                        <a:close/>
                        <a:moveTo>
                          <a:pt x="512560" y="681704"/>
                        </a:moveTo>
                        <a:cubicBezTo>
                          <a:pt x="511855" y="684092"/>
                          <a:pt x="510985" y="686422"/>
                          <a:pt x="509956" y="688689"/>
                        </a:cubicBezTo>
                        <a:cubicBezTo>
                          <a:pt x="348952" y="722706"/>
                          <a:pt x="182842" y="724865"/>
                          <a:pt x="21006" y="695039"/>
                        </a:cubicBezTo>
                        <a:cubicBezTo>
                          <a:pt x="14332" y="679355"/>
                          <a:pt x="14961" y="661511"/>
                          <a:pt x="22721" y="646335"/>
                        </a:cubicBezTo>
                        <a:cubicBezTo>
                          <a:pt x="183897" y="651967"/>
                          <a:pt x="345263" y="649148"/>
                          <a:pt x="506146" y="637889"/>
                        </a:cubicBezTo>
                        <a:cubicBezTo>
                          <a:pt x="514351" y="650945"/>
                          <a:pt x="516681" y="666845"/>
                          <a:pt x="512560" y="681704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45" name="Google Shape;1445;p11"/>
                <p:cNvSpPr/>
                <p:nvPr/>
              </p:nvSpPr>
              <p:spPr>
                <a:xfrm>
                  <a:off x="786932" y="2632808"/>
                  <a:ext cx="17700" cy="3450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46" name="Google Shape;1446;p11"/>
              <p:cNvSpPr/>
              <p:nvPr/>
            </p:nvSpPr>
            <p:spPr>
              <a:xfrm>
                <a:off x="636125" y="3766050"/>
                <a:ext cx="121425" cy="74300"/>
              </a:xfrm>
              <a:custGeom>
                <a:avLst/>
                <a:gdLst/>
                <a:ahLst/>
                <a:cxnLst/>
                <a:rect l="l" t="t" r="r" b="b"/>
                <a:pathLst>
                  <a:path w="4857" h="2972" extrusionOk="0">
                    <a:moveTo>
                      <a:pt x="0" y="0"/>
                    </a:moveTo>
                    <a:cubicBezTo>
                      <a:pt x="1186" y="1482"/>
                      <a:pt x="3080" y="2306"/>
                      <a:pt x="4857" y="2972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47" name="Google Shape;1447;p11"/>
          <p:cNvGrpSpPr/>
          <p:nvPr/>
        </p:nvGrpSpPr>
        <p:grpSpPr>
          <a:xfrm>
            <a:off x="8081656" y="46"/>
            <a:ext cx="572336" cy="1051386"/>
            <a:chOff x="6010934" y="870580"/>
            <a:chExt cx="1046700" cy="1922797"/>
          </a:xfrm>
        </p:grpSpPr>
        <p:grpSp>
          <p:nvGrpSpPr>
            <p:cNvPr id="1448" name="Google Shape;1448;p11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449" name="Google Shape;1449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76DC35">
                  <a:alpha val="100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11"/>
            <p:cNvGrpSpPr/>
            <p:nvPr/>
          </p:nvGrpSpPr>
          <p:grpSpPr>
            <a:xfrm>
              <a:off x="6308747" y="870580"/>
              <a:ext cx="441786" cy="1701306"/>
              <a:chOff x="1121941" y="2406098"/>
              <a:chExt cx="404159" cy="1556405"/>
            </a:xfrm>
          </p:grpSpPr>
          <p:grpSp>
            <p:nvGrpSpPr>
              <p:cNvPr id="1452" name="Google Shape;1452;p11"/>
              <p:cNvGrpSpPr/>
              <p:nvPr/>
            </p:nvGrpSpPr>
            <p:grpSpPr>
              <a:xfrm>
                <a:off x="1121941" y="2406098"/>
                <a:ext cx="404159" cy="1556405"/>
                <a:chOff x="1121941" y="2406098"/>
                <a:chExt cx="404159" cy="1556405"/>
              </a:xfrm>
            </p:grpSpPr>
            <p:grpSp>
              <p:nvGrpSpPr>
                <p:cNvPr id="1453" name="Google Shape;1453;p11"/>
                <p:cNvGrpSpPr/>
                <p:nvPr/>
              </p:nvGrpSpPr>
              <p:grpSpPr>
                <a:xfrm>
                  <a:off x="1121941" y="2971595"/>
                  <a:ext cx="404159" cy="990908"/>
                  <a:chOff x="1121941" y="2969319"/>
                  <a:chExt cx="404159" cy="990908"/>
                </a:xfrm>
              </p:grpSpPr>
              <p:sp>
                <p:nvSpPr>
                  <p:cNvPr id="1454" name="Google Shape;1454;p11"/>
                  <p:cNvSpPr/>
                  <p:nvPr/>
                </p:nvSpPr>
                <p:spPr>
                  <a:xfrm>
                    <a:off x="1210876" y="2975878"/>
                    <a:ext cx="215728" cy="222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5728" h="222824" extrusionOk="0">
                        <a:moveTo>
                          <a:pt x="14190" y="222824"/>
                        </a:moveTo>
                        <a:cubicBezTo>
                          <a:pt x="13301" y="174692"/>
                          <a:pt x="-21687" y="79251"/>
                          <a:pt x="21620" y="60582"/>
                        </a:cubicBezTo>
                        <a:cubicBezTo>
                          <a:pt x="36987" y="27244"/>
                          <a:pt x="55021" y="2797"/>
                          <a:pt x="105440" y="321"/>
                        </a:cubicBezTo>
                        <a:cubicBezTo>
                          <a:pt x="154017" y="-2156"/>
                          <a:pt x="177385" y="9655"/>
                          <a:pt x="182021" y="37976"/>
                        </a:cubicBezTo>
                        <a:cubicBezTo>
                          <a:pt x="233265" y="47692"/>
                          <a:pt x="210405" y="171326"/>
                          <a:pt x="211993" y="215776"/>
                        </a:cubicBezTo>
                        <a:cubicBezTo>
                          <a:pt x="143159" y="198060"/>
                          <a:pt x="79024" y="196790"/>
                          <a:pt x="14190" y="222824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5" name="Google Shape;1455;p11"/>
                  <p:cNvSpPr/>
                  <p:nvPr/>
                </p:nvSpPr>
                <p:spPr>
                  <a:xfrm>
                    <a:off x="1160257" y="3179981"/>
                    <a:ext cx="324636" cy="2294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4636" h="229478" extrusionOk="0">
                        <a:moveTo>
                          <a:pt x="1626" y="229478"/>
                        </a:moveTo>
                        <a:cubicBezTo>
                          <a:pt x="-8216" y="108447"/>
                          <a:pt x="24042" y="-8456"/>
                          <a:pt x="169393" y="878"/>
                        </a:cubicBezTo>
                        <a:cubicBezTo>
                          <a:pt x="307379" y="-10678"/>
                          <a:pt x="337541" y="93334"/>
                          <a:pt x="320206" y="222176"/>
                        </a:cubicBezTo>
                        <a:cubicBezTo>
                          <a:pt x="210923" y="232019"/>
                          <a:pt x="109767" y="228018"/>
                          <a:pt x="1626" y="229478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6" name="Google Shape;1456;p11"/>
                  <p:cNvSpPr/>
                  <p:nvPr/>
                </p:nvSpPr>
                <p:spPr>
                  <a:xfrm>
                    <a:off x="1128931" y="3411844"/>
                    <a:ext cx="389306" cy="540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9306" h="540604" extrusionOk="0">
                        <a:moveTo>
                          <a:pt x="192718" y="540604"/>
                        </a:moveTo>
                        <a:cubicBezTo>
                          <a:pt x="42795" y="527142"/>
                          <a:pt x="232596" y="425161"/>
                          <a:pt x="116836" y="455260"/>
                        </a:cubicBezTo>
                        <a:cubicBezTo>
                          <a:pt x="83054" y="460150"/>
                          <a:pt x="19744" y="479835"/>
                          <a:pt x="7679" y="435512"/>
                        </a:cubicBezTo>
                        <a:cubicBezTo>
                          <a:pt x="-6227" y="397920"/>
                          <a:pt x="57844" y="371440"/>
                          <a:pt x="34857" y="364582"/>
                        </a:cubicBezTo>
                        <a:cubicBezTo>
                          <a:pt x="15807" y="363122"/>
                          <a:pt x="3107" y="353533"/>
                          <a:pt x="1393" y="338801"/>
                        </a:cubicBezTo>
                        <a:cubicBezTo>
                          <a:pt x="-3560" y="319434"/>
                          <a:pt x="17585" y="304638"/>
                          <a:pt x="35175" y="291748"/>
                        </a:cubicBezTo>
                        <a:cubicBezTo>
                          <a:pt x="33651" y="285398"/>
                          <a:pt x="30158" y="276762"/>
                          <a:pt x="28380" y="270412"/>
                        </a:cubicBezTo>
                        <a:cubicBezTo>
                          <a:pt x="-19689" y="256061"/>
                          <a:pt x="-258" y="192307"/>
                          <a:pt x="38985" y="180877"/>
                        </a:cubicBezTo>
                        <a:cubicBezTo>
                          <a:pt x="42490" y="180629"/>
                          <a:pt x="45138" y="177588"/>
                          <a:pt x="44890" y="174082"/>
                        </a:cubicBezTo>
                        <a:cubicBezTo>
                          <a:pt x="44643" y="170577"/>
                          <a:pt x="41601" y="167929"/>
                          <a:pt x="38096" y="168177"/>
                        </a:cubicBezTo>
                        <a:cubicBezTo>
                          <a:pt x="3044" y="163224"/>
                          <a:pt x="21776" y="119663"/>
                          <a:pt x="43303" y="106836"/>
                        </a:cubicBezTo>
                        <a:cubicBezTo>
                          <a:pt x="74418" y="82706"/>
                          <a:pt x="71370" y="31969"/>
                          <a:pt x="69020" y="5680"/>
                        </a:cubicBezTo>
                        <a:cubicBezTo>
                          <a:pt x="85911" y="5045"/>
                          <a:pt x="131758" y="4664"/>
                          <a:pt x="151570" y="4601"/>
                        </a:cubicBezTo>
                        <a:cubicBezTo>
                          <a:pt x="174303" y="59274"/>
                          <a:pt x="87499" y="134903"/>
                          <a:pt x="126170" y="158652"/>
                        </a:cubicBezTo>
                        <a:cubicBezTo>
                          <a:pt x="332545" y="108296"/>
                          <a:pt x="234120" y="166526"/>
                          <a:pt x="237422" y="1362"/>
                        </a:cubicBezTo>
                        <a:cubicBezTo>
                          <a:pt x="249741" y="-2130"/>
                          <a:pt x="299271" y="2378"/>
                          <a:pt x="325624" y="854"/>
                        </a:cubicBezTo>
                        <a:cubicBezTo>
                          <a:pt x="266823" y="105439"/>
                          <a:pt x="408174" y="108804"/>
                          <a:pt x="387155" y="185449"/>
                        </a:cubicBezTo>
                        <a:cubicBezTo>
                          <a:pt x="375090" y="210849"/>
                          <a:pt x="334958" y="200752"/>
                          <a:pt x="326830" y="215802"/>
                        </a:cubicBezTo>
                        <a:cubicBezTo>
                          <a:pt x="326830" y="221707"/>
                          <a:pt x="332101" y="222152"/>
                          <a:pt x="337054" y="222152"/>
                        </a:cubicBezTo>
                        <a:cubicBezTo>
                          <a:pt x="407539" y="236439"/>
                          <a:pt x="379472" y="299177"/>
                          <a:pt x="313876" y="302733"/>
                        </a:cubicBezTo>
                        <a:cubicBezTo>
                          <a:pt x="286508" y="321783"/>
                          <a:pt x="354897" y="305337"/>
                          <a:pt x="360866" y="348326"/>
                        </a:cubicBezTo>
                        <a:cubicBezTo>
                          <a:pt x="367661" y="376711"/>
                          <a:pt x="350135" y="382108"/>
                          <a:pt x="333307" y="403444"/>
                        </a:cubicBezTo>
                        <a:cubicBezTo>
                          <a:pt x="365565" y="417414"/>
                          <a:pt x="387663" y="440084"/>
                          <a:pt x="362200" y="476469"/>
                        </a:cubicBezTo>
                        <a:cubicBezTo>
                          <a:pt x="318321" y="516411"/>
                          <a:pt x="249868" y="528857"/>
                          <a:pt x="192718" y="540604"/>
                        </a:cubicBezTo>
                        <a:close/>
                      </a:path>
                    </a:pathLst>
                  </a:custGeom>
                  <a:solidFill>
                    <a:srgbClr val="CFE5BD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7" name="Google Shape;1457;p11"/>
                  <p:cNvSpPr/>
                  <p:nvPr/>
                </p:nvSpPr>
                <p:spPr>
                  <a:xfrm>
                    <a:off x="1121941" y="2969319"/>
                    <a:ext cx="404159" cy="9909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4159" h="990908" extrusionOk="0">
                        <a:moveTo>
                          <a:pt x="396558" y="583905"/>
                        </a:moveTo>
                        <a:cubicBezTo>
                          <a:pt x="363665" y="545170"/>
                          <a:pt x="299149" y="524850"/>
                          <a:pt x="338075" y="447063"/>
                        </a:cubicBezTo>
                        <a:cubicBezTo>
                          <a:pt x="339535" y="444205"/>
                          <a:pt x="370904" y="448269"/>
                          <a:pt x="367920" y="426933"/>
                        </a:cubicBezTo>
                        <a:cubicBezTo>
                          <a:pt x="376619" y="356321"/>
                          <a:pt x="377762" y="266786"/>
                          <a:pt x="312865" y="222019"/>
                        </a:cubicBezTo>
                        <a:cubicBezTo>
                          <a:pt x="314326" y="182014"/>
                          <a:pt x="328359" y="29931"/>
                          <a:pt x="274257" y="35328"/>
                        </a:cubicBezTo>
                        <a:cubicBezTo>
                          <a:pt x="255207" y="-16234"/>
                          <a:pt x="119635" y="-11789"/>
                          <a:pt x="115888" y="51521"/>
                        </a:cubicBezTo>
                        <a:cubicBezTo>
                          <a:pt x="66358" y="56474"/>
                          <a:pt x="92711" y="194840"/>
                          <a:pt x="93600" y="232242"/>
                        </a:cubicBezTo>
                        <a:cubicBezTo>
                          <a:pt x="31814" y="278470"/>
                          <a:pt x="26607" y="363941"/>
                          <a:pt x="28766" y="435442"/>
                        </a:cubicBezTo>
                        <a:cubicBezTo>
                          <a:pt x="29211" y="460842"/>
                          <a:pt x="57849" y="448840"/>
                          <a:pt x="70740" y="450746"/>
                        </a:cubicBezTo>
                        <a:cubicBezTo>
                          <a:pt x="73851" y="483511"/>
                          <a:pt x="74994" y="521611"/>
                          <a:pt x="46991" y="544408"/>
                        </a:cubicBezTo>
                        <a:cubicBezTo>
                          <a:pt x="20829" y="559775"/>
                          <a:pt x="1906" y="611464"/>
                          <a:pt x="44133" y="617497"/>
                        </a:cubicBezTo>
                        <a:cubicBezTo>
                          <a:pt x="890" y="630197"/>
                          <a:pt x="-22097" y="700682"/>
                          <a:pt x="29973" y="716557"/>
                        </a:cubicBezTo>
                        <a:cubicBezTo>
                          <a:pt x="31179" y="718461"/>
                          <a:pt x="32132" y="730336"/>
                          <a:pt x="35878" y="733384"/>
                        </a:cubicBezTo>
                        <a:cubicBezTo>
                          <a:pt x="-9588" y="750021"/>
                          <a:pt x="-11620" y="809584"/>
                          <a:pt x="41276" y="813584"/>
                        </a:cubicBezTo>
                        <a:cubicBezTo>
                          <a:pt x="-3746" y="839747"/>
                          <a:pt x="-8318" y="908200"/>
                          <a:pt x="53150" y="912772"/>
                        </a:cubicBezTo>
                        <a:cubicBezTo>
                          <a:pt x="88837" y="913153"/>
                          <a:pt x="124016" y="903310"/>
                          <a:pt x="159259" y="898421"/>
                        </a:cubicBezTo>
                        <a:cubicBezTo>
                          <a:pt x="137224" y="913788"/>
                          <a:pt x="124270" y="946998"/>
                          <a:pt x="142368" y="970176"/>
                        </a:cubicBezTo>
                        <a:cubicBezTo>
                          <a:pt x="170879" y="1006688"/>
                          <a:pt x="222568" y="986051"/>
                          <a:pt x="258319" y="975319"/>
                        </a:cubicBezTo>
                        <a:cubicBezTo>
                          <a:pt x="297562" y="961285"/>
                          <a:pt x="346012" y="957857"/>
                          <a:pt x="374079" y="923821"/>
                        </a:cubicBezTo>
                        <a:cubicBezTo>
                          <a:pt x="397638" y="896008"/>
                          <a:pt x="385382" y="849653"/>
                          <a:pt x="346647" y="845652"/>
                        </a:cubicBezTo>
                        <a:cubicBezTo>
                          <a:pt x="371279" y="834501"/>
                          <a:pt x="382207" y="805495"/>
                          <a:pt x="371057" y="780857"/>
                        </a:cubicBezTo>
                        <a:cubicBezTo>
                          <a:pt x="362344" y="761610"/>
                          <a:pt x="342259" y="750123"/>
                          <a:pt x="321247" y="752371"/>
                        </a:cubicBezTo>
                        <a:cubicBezTo>
                          <a:pt x="385382" y="748434"/>
                          <a:pt x="427991" y="685505"/>
                          <a:pt x="350584" y="659597"/>
                        </a:cubicBezTo>
                        <a:cubicBezTo>
                          <a:pt x="302515" y="655787"/>
                          <a:pt x="436690" y="669821"/>
                          <a:pt x="396558" y="583905"/>
                        </a:cubicBezTo>
                        <a:close/>
                        <a:moveTo>
                          <a:pt x="291339" y="83525"/>
                        </a:moveTo>
                        <a:cubicBezTo>
                          <a:pt x="291847" y="98828"/>
                          <a:pt x="292418" y="114132"/>
                          <a:pt x="292926" y="129435"/>
                        </a:cubicBezTo>
                        <a:lnTo>
                          <a:pt x="105792" y="175981"/>
                        </a:lnTo>
                        <a:cubicBezTo>
                          <a:pt x="105030" y="163916"/>
                          <a:pt x="104776" y="151851"/>
                          <a:pt x="104776" y="139786"/>
                        </a:cubicBezTo>
                        <a:cubicBezTo>
                          <a:pt x="166307" y="129753"/>
                          <a:pt x="229172" y="100162"/>
                          <a:pt x="291085" y="83525"/>
                        </a:cubicBezTo>
                        <a:close/>
                        <a:moveTo>
                          <a:pt x="293561" y="147533"/>
                        </a:moveTo>
                        <a:lnTo>
                          <a:pt x="295847" y="212049"/>
                        </a:lnTo>
                        <a:cubicBezTo>
                          <a:pt x="235459" y="188897"/>
                          <a:pt x="168117" y="192212"/>
                          <a:pt x="110300" y="221193"/>
                        </a:cubicBezTo>
                        <a:cubicBezTo>
                          <a:pt x="109094" y="212113"/>
                          <a:pt x="108141" y="202969"/>
                          <a:pt x="107379" y="193824"/>
                        </a:cubicBezTo>
                        <a:close/>
                        <a:moveTo>
                          <a:pt x="194057" y="16152"/>
                        </a:moveTo>
                        <a:cubicBezTo>
                          <a:pt x="213869" y="14056"/>
                          <a:pt x="248984" y="13548"/>
                          <a:pt x="256096" y="36979"/>
                        </a:cubicBezTo>
                        <a:cubicBezTo>
                          <a:pt x="215139" y="41107"/>
                          <a:pt x="174181" y="45615"/>
                          <a:pt x="133224" y="49679"/>
                        </a:cubicBezTo>
                        <a:cubicBezTo>
                          <a:pt x="136208" y="21613"/>
                          <a:pt x="171768" y="18438"/>
                          <a:pt x="193803" y="16152"/>
                        </a:cubicBezTo>
                        <a:close/>
                        <a:moveTo>
                          <a:pt x="111507" y="70444"/>
                        </a:moveTo>
                        <a:cubicBezTo>
                          <a:pt x="137605" y="72095"/>
                          <a:pt x="295276" y="37170"/>
                          <a:pt x="290323" y="65554"/>
                        </a:cubicBezTo>
                        <a:cubicBezTo>
                          <a:pt x="228918" y="86446"/>
                          <a:pt x="165355" y="103083"/>
                          <a:pt x="105093" y="126197"/>
                        </a:cubicBezTo>
                        <a:cubicBezTo>
                          <a:pt x="106681" y="108417"/>
                          <a:pt x="102680" y="86065"/>
                          <a:pt x="111189" y="70444"/>
                        </a:cubicBezTo>
                        <a:close/>
                        <a:moveTo>
                          <a:pt x="46419" y="432902"/>
                        </a:moveTo>
                        <a:cubicBezTo>
                          <a:pt x="42609" y="356067"/>
                          <a:pt x="52769" y="256499"/>
                          <a:pt x="137034" y="227416"/>
                        </a:cubicBezTo>
                        <a:cubicBezTo>
                          <a:pt x="293561" y="176616"/>
                          <a:pt x="379921" y="271866"/>
                          <a:pt x="350521" y="426870"/>
                        </a:cubicBezTo>
                        <a:close/>
                        <a:moveTo>
                          <a:pt x="262319" y="567204"/>
                        </a:moveTo>
                        <a:lnTo>
                          <a:pt x="131636" y="595081"/>
                        </a:lnTo>
                        <a:cubicBezTo>
                          <a:pt x="113348" y="568538"/>
                          <a:pt x="184595" y="524850"/>
                          <a:pt x="164974" y="448459"/>
                        </a:cubicBezTo>
                        <a:lnTo>
                          <a:pt x="238443" y="446999"/>
                        </a:lnTo>
                        <a:cubicBezTo>
                          <a:pt x="232189" y="488604"/>
                          <a:pt x="240558" y="531086"/>
                          <a:pt x="262129" y="567204"/>
                        </a:cubicBezTo>
                        <a:close/>
                        <a:moveTo>
                          <a:pt x="36069" y="586890"/>
                        </a:moveTo>
                        <a:cubicBezTo>
                          <a:pt x="68771" y="527644"/>
                          <a:pt x="97854" y="542440"/>
                          <a:pt x="88456" y="450238"/>
                        </a:cubicBezTo>
                        <a:lnTo>
                          <a:pt x="147194" y="449031"/>
                        </a:lnTo>
                        <a:cubicBezTo>
                          <a:pt x="167514" y="524469"/>
                          <a:pt x="99442" y="554759"/>
                          <a:pt x="112269" y="599272"/>
                        </a:cubicBezTo>
                        <a:cubicBezTo>
                          <a:pt x="91758" y="603272"/>
                          <a:pt x="37466" y="620926"/>
                          <a:pt x="35878" y="586890"/>
                        </a:cubicBezTo>
                        <a:close/>
                        <a:moveTo>
                          <a:pt x="354521" y="867496"/>
                        </a:moveTo>
                        <a:cubicBezTo>
                          <a:pt x="402781" y="909914"/>
                          <a:pt x="318771" y="944458"/>
                          <a:pt x="283211" y="949347"/>
                        </a:cubicBezTo>
                        <a:cubicBezTo>
                          <a:pt x="248095" y="957158"/>
                          <a:pt x="212154" y="978875"/>
                          <a:pt x="175642" y="970239"/>
                        </a:cubicBezTo>
                        <a:cubicBezTo>
                          <a:pt x="158497" y="964588"/>
                          <a:pt x="146178" y="949094"/>
                          <a:pt x="153544" y="930805"/>
                        </a:cubicBezTo>
                        <a:cubicBezTo>
                          <a:pt x="160021" y="906612"/>
                          <a:pt x="304483" y="850160"/>
                          <a:pt x="354331" y="867496"/>
                        </a:cubicBezTo>
                        <a:close/>
                        <a:moveTo>
                          <a:pt x="354204" y="786153"/>
                        </a:moveTo>
                        <a:cubicBezTo>
                          <a:pt x="394399" y="853463"/>
                          <a:pt x="147765" y="877339"/>
                          <a:pt x="105157" y="889086"/>
                        </a:cubicBezTo>
                        <a:cubicBezTo>
                          <a:pt x="51372" y="908136"/>
                          <a:pt x="-12699" y="873592"/>
                          <a:pt x="53912" y="821966"/>
                        </a:cubicBezTo>
                        <a:cubicBezTo>
                          <a:pt x="113793" y="817648"/>
                          <a:pt x="325502" y="741766"/>
                          <a:pt x="354013" y="786153"/>
                        </a:cubicBezTo>
                        <a:close/>
                        <a:moveTo>
                          <a:pt x="293053" y="674392"/>
                        </a:moveTo>
                        <a:cubicBezTo>
                          <a:pt x="319977" y="665884"/>
                          <a:pt x="378143" y="666963"/>
                          <a:pt x="373000" y="710841"/>
                        </a:cubicBezTo>
                        <a:cubicBezTo>
                          <a:pt x="350838" y="738020"/>
                          <a:pt x="307214" y="742210"/>
                          <a:pt x="275972" y="753831"/>
                        </a:cubicBezTo>
                        <a:cubicBezTo>
                          <a:pt x="232030" y="758022"/>
                          <a:pt x="61977" y="815490"/>
                          <a:pt x="26988" y="789454"/>
                        </a:cubicBezTo>
                        <a:cubicBezTo>
                          <a:pt x="-10032" y="761896"/>
                          <a:pt x="65088" y="743608"/>
                          <a:pt x="53912" y="723859"/>
                        </a:cubicBezTo>
                        <a:cubicBezTo>
                          <a:pt x="132462" y="707666"/>
                          <a:pt x="214059" y="690648"/>
                          <a:pt x="292863" y="674392"/>
                        </a:cubicBezTo>
                        <a:close/>
                        <a:moveTo>
                          <a:pt x="354648" y="639531"/>
                        </a:moveTo>
                        <a:cubicBezTo>
                          <a:pt x="294323" y="652993"/>
                          <a:pt x="239840" y="662772"/>
                          <a:pt x="179515" y="676044"/>
                        </a:cubicBezTo>
                        <a:lnTo>
                          <a:pt x="47308" y="704555"/>
                        </a:lnTo>
                        <a:cubicBezTo>
                          <a:pt x="37021" y="705889"/>
                          <a:pt x="23750" y="694522"/>
                          <a:pt x="19241" y="685505"/>
                        </a:cubicBezTo>
                        <a:cubicBezTo>
                          <a:pt x="-15620" y="609813"/>
                          <a:pt x="264224" y="596160"/>
                          <a:pt x="316294" y="573745"/>
                        </a:cubicBezTo>
                        <a:cubicBezTo>
                          <a:pt x="326899" y="571459"/>
                          <a:pt x="326835" y="553298"/>
                          <a:pt x="314961" y="555838"/>
                        </a:cubicBezTo>
                        <a:lnTo>
                          <a:pt x="281687" y="563331"/>
                        </a:lnTo>
                        <a:cubicBezTo>
                          <a:pt x="258871" y="529206"/>
                          <a:pt x="249695" y="487760"/>
                          <a:pt x="255969" y="447190"/>
                        </a:cubicBezTo>
                        <a:lnTo>
                          <a:pt x="321946" y="445856"/>
                        </a:lnTo>
                        <a:cubicBezTo>
                          <a:pt x="294831" y="486433"/>
                          <a:pt x="311722" y="544154"/>
                          <a:pt x="352870" y="568347"/>
                        </a:cubicBezTo>
                        <a:cubicBezTo>
                          <a:pt x="382398" y="583334"/>
                          <a:pt x="401575" y="632483"/>
                          <a:pt x="354458" y="63953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58" name="Google Shape;1458;p11"/>
                <p:cNvSpPr/>
                <p:nvPr/>
              </p:nvSpPr>
              <p:spPr>
                <a:xfrm>
                  <a:off x="1308638" y="2406098"/>
                  <a:ext cx="17700" cy="5718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9" name="Google Shape;1459;p11"/>
              <p:cNvSpPr/>
              <p:nvPr/>
            </p:nvSpPr>
            <p:spPr>
              <a:xfrm>
                <a:off x="1183450" y="3621050"/>
                <a:ext cx="707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725" extrusionOk="0">
                    <a:moveTo>
                      <a:pt x="0" y="725"/>
                    </a:moveTo>
                    <a:cubicBezTo>
                      <a:pt x="930" y="439"/>
                      <a:pt x="1889" y="256"/>
                      <a:pt x="2828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0" name="Google Shape;1460;p11"/>
              <p:cNvSpPr/>
              <p:nvPr/>
            </p:nvSpPr>
            <p:spPr>
              <a:xfrm>
                <a:off x="1188900" y="3717125"/>
                <a:ext cx="76125" cy="18100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724" extrusionOk="0">
                    <a:moveTo>
                      <a:pt x="0" y="724"/>
                    </a:moveTo>
                    <a:cubicBezTo>
                      <a:pt x="995" y="410"/>
                      <a:pt x="2019" y="187"/>
                      <a:pt x="304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1" name="Google Shape;1461;p11"/>
              <p:cNvSpPr/>
              <p:nvPr/>
            </p:nvSpPr>
            <p:spPr>
              <a:xfrm>
                <a:off x="1185275" y="3820425"/>
                <a:ext cx="39875" cy="9050"/>
              </a:xfrm>
              <a:custGeom>
                <a:avLst/>
                <a:gdLst/>
                <a:ahLst/>
                <a:cxnLst/>
                <a:rect l="l" t="t" r="r" b="b"/>
                <a:pathLst>
                  <a:path w="1595" h="362" extrusionOk="0">
                    <a:moveTo>
                      <a:pt x="0" y="362"/>
                    </a:moveTo>
                    <a:cubicBezTo>
                      <a:pt x="526" y="219"/>
                      <a:pt x="1059" y="97"/>
                      <a:pt x="159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62" name="Google Shape;1462;p11"/>
              <p:cNvSpPr/>
              <p:nvPr/>
            </p:nvSpPr>
            <p:spPr>
              <a:xfrm>
                <a:off x="1301250" y="3911025"/>
                <a:ext cx="18125" cy="72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290" extrusionOk="0">
                    <a:moveTo>
                      <a:pt x="0" y="290"/>
                    </a:moveTo>
                    <a:cubicBezTo>
                      <a:pt x="363" y="145"/>
                      <a:pt x="363" y="145"/>
                      <a:pt x="725" y="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grpSp>
        <p:nvGrpSpPr>
          <p:cNvPr id="1463" name="Google Shape;1463;p11"/>
          <p:cNvGrpSpPr/>
          <p:nvPr/>
        </p:nvGrpSpPr>
        <p:grpSpPr>
          <a:xfrm>
            <a:off x="5189520" y="36"/>
            <a:ext cx="285882" cy="1099601"/>
            <a:chOff x="721731" y="746204"/>
            <a:chExt cx="522827" cy="2010974"/>
          </a:xfrm>
        </p:grpSpPr>
        <p:grpSp>
          <p:nvGrpSpPr>
            <p:cNvPr id="1464" name="Google Shape;1464;p11"/>
            <p:cNvGrpSpPr/>
            <p:nvPr/>
          </p:nvGrpSpPr>
          <p:grpSpPr>
            <a:xfrm>
              <a:off x="721731" y="2234351"/>
              <a:ext cx="522827" cy="522827"/>
              <a:chOff x="764100" y="3623300"/>
              <a:chExt cx="1046700" cy="1046700"/>
            </a:xfrm>
          </p:grpSpPr>
          <p:sp>
            <p:nvSpPr>
              <p:cNvPr id="1465" name="Google Shape;1465;p11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11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DE00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11"/>
            <p:cNvGrpSpPr/>
            <p:nvPr/>
          </p:nvGrpSpPr>
          <p:grpSpPr>
            <a:xfrm>
              <a:off x="892053" y="746204"/>
              <a:ext cx="182209" cy="1869993"/>
              <a:chOff x="3305183" y="1611869"/>
              <a:chExt cx="166690" cy="1710724"/>
            </a:xfrm>
          </p:grpSpPr>
          <p:grpSp>
            <p:nvGrpSpPr>
              <p:cNvPr id="1468" name="Google Shape;1468;p11"/>
              <p:cNvGrpSpPr/>
              <p:nvPr/>
            </p:nvGrpSpPr>
            <p:grpSpPr>
              <a:xfrm>
                <a:off x="3305183" y="1611869"/>
                <a:ext cx="166690" cy="1710724"/>
                <a:chOff x="3305183" y="1611869"/>
                <a:chExt cx="166690" cy="1710724"/>
              </a:xfrm>
            </p:grpSpPr>
            <p:grpSp>
              <p:nvGrpSpPr>
                <p:cNvPr id="1469" name="Google Shape;1469;p11"/>
                <p:cNvGrpSpPr/>
                <p:nvPr/>
              </p:nvGrpSpPr>
              <p:grpSpPr>
                <a:xfrm>
                  <a:off x="3305183" y="2971595"/>
                  <a:ext cx="166690" cy="350998"/>
                  <a:chOff x="3305183" y="3146560"/>
                  <a:chExt cx="166690" cy="350998"/>
                </a:xfrm>
              </p:grpSpPr>
              <p:sp>
                <p:nvSpPr>
                  <p:cNvPr id="1470" name="Google Shape;1470;p11"/>
                  <p:cNvSpPr/>
                  <p:nvPr/>
                </p:nvSpPr>
                <p:spPr>
                  <a:xfrm>
                    <a:off x="3324821" y="3152836"/>
                    <a:ext cx="119489" cy="117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489" h="117177" extrusionOk="0">
                        <a:moveTo>
                          <a:pt x="5460" y="117177"/>
                        </a:moveTo>
                        <a:cubicBezTo>
                          <a:pt x="4508" y="91777"/>
                          <a:pt x="-9653" y="30373"/>
                          <a:pt x="11810" y="23896"/>
                        </a:cubicBezTo>
                        <a:cubicBezTo>
                          <a:pt x="18160" y="22118"/>
                          <a:pt x="14668" y="14561"/>
                          <a:pt x="19494" y="10688"/>
                        </a:cubicBezTo>
                        <a:cubicBezTo>
                          <a:pt x="31241" y="-2901"/>
                          <a:pt x="96456" y="-6838"/>
                          <a:pt x="96456" y="18879"/>
                        </a:cubicBezTo>
                        <a:cubicBezTo>
                          <a:pt x="95751" y="22315"/>
                          <a:pt x="97967" y="25668"/>
                          <a:pt x="101409" y="26373"/>
                        </a:cubicBezTo>
                        <a:cubicBezTo>
                          <a:pt x="101866" y="26467"/>
                          <a:pt x="102336" y="26506"/>
                          <a:pt x="102806" y="26499"/>
                        </a:cubicBezTo>
                        <a:cubicBezTo>
                          <a:pt x="133731" y="28849"/>
                          <a:pt x="111569" y="90507"/>
                          <a:pt x="114744" y="113939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1" name="Google Shape;1471;p11"/>
                  <p:cNvSpPr/>
                  <p:nvPr/>
                </p:nvSpPr>
                <p:spPr>
                  <a:xfrm>
                    <a:off x="3312763" y="3270014"/>
                    <a:ext cx="150661" cy="2211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661" h="221107" extrusionOk="0">
                        <a:moveTo>
                          <a:pt x="72636" y="221107"/>
                        </a:moveTo>
                        <a:cubicBezTo>
                          <a:pt x="-3564" y="204978"/>
                          <a:pt x="-15057" y="136779"/>
                          <a:pt x="16184" y="2477"/>
                        </a:cubicBezTo>
                        <a:cubicBezTo>
                          <a:pt x="54284" y="1207"/>
                          <a:pt x="87558" y="1270"/>
                          <a:pt x="125595" y="0"/>
                        </a:cubicBezTo>
                        <a:cubicBezTo>
                          <a:pt x="164330" y="92202"/>
                          <a:pt x="166299" y="206629"/>
                          <a:pt x="72636" y="221107"/>
                        </a:cubicBezTo>
                        <a:close/>
                      </a:path>
                    </a:pathLst>
                  </a:cu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72" name="Google Shape;1472;p11"/>
                  <p:cNvSpPr/>
                  <p:nvPr/>
                </p:nvSpPr>
                <p:spPr>
                  <a:xfrm>
                    <a:off x="3305183" y="3146560"/>
                    <a:ext cx="166690" cy="3509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690" h="350998" extrusionOk="0">
                        <a:moveTo>
                          <a:pt x="140987" y="124596"/>
                        </a:moveTo>
                        <a:cubicBezTo>
                          <a:pt x="147337" y="122247"/>
                          <a:pt x="143336" y="59572"/>
                          <a:pt x="144542" y="54238"/>
                        </a:cubicBezTo>
                        <a:cubicBezTo>
                          <a:pt x="146828" y="39252"/>
                          <a:pt x="140097" y="24647"/>
                          <a:pt x="122571" y="26425"/>
                        </a:cubicBezTo>
                        <a:cubicBezTo>
                          <a:pt x="129683" y="-8309"/>
                          <a:pt x="29417" y="-8500"/>
                          <a:pt x="29925" y="24075"/>
                        </a:cubicBezTo>
                        <a:cubicBezTo>
                          <a:pt x="15891" y="25536"/>
                          <a:pt x="12399" y="39633"/>
                          <a:pt x="13478" y="51635"/>
                        </a:cubicBezTo>
                        <a:cubicBezTo>
                          <a:pt x="16145" y="75955"/>
                          <a:pt x="8335" y="105292"/>
                          <a:pt x="17034" y="127263"/>
                        </a:cubicBezTo>
                        <a:cubicBezTo>
                          <a:pt x="17034" y="127263"/>
                          <a:pt x="17034" y="127644"/>
                          <a:pt x="17034" y="127835"/>
                        </a:cubicBezTo>
                        <a:cubicBezTo>
                          <a:pt x="-77835" y="451748"/>
                          <a:pt x="259922" y="398789"/>
                          <a:pt x="140987" y="124596"/>
                        </a:cubicBezTo>
                        <a:close/>
                        <a:moveTo>
                          <a:pt x="126254" y="42427"/>
                        </a:moveTo>
                        <a:cubicBezTo>
                          <a:pt x="126699" y="51254"/>
                          <a:pt x="126699" y="64842"/>
                          <a:pt x="126889" y="74177"/>
                        </a:cubicBezTo>
                        <a:lnTo>
                          <a:pt x="31258" y="101736"/>
                        </a:lnTo>
                        <a:cubicBezTo>
                          <a:pt x="31258" y="96719"/>
                          <a:pt x="31258" y="91640"/>
                          <a:pt x="31258" y="86560"/>
                        </a:cubicBezTo>
                        <a:cubicBezTo>
                          <a:pt x="57865" y="73415"/>
                          <a:pt x="88408" y="58556"/>
                          <a:pt x="112348" y="40903"/>
                        </a:cubicBezTo>
                        <a:cubicBezTo>
                          <a:pt x="116793" y="41665"/>
                          <a:pt x="123778" y="38490"/>
                          <a:pt x="126254" y="42427"/>
                        </a:cubicBezTo>
                        <a:close/>
                        <a:moveTo>
                          <a:pt x="89044" y="212671"/>
                        </a:moveTo>
                        <a:cubicBezTo>
                          <a:pt x="81112" y="208784"/>
                          <a:pt x="71771" y="209070"/>
                          <a:pt x="64088" y="213433"/>
                        </a:cubicBezTo>
                        <a:cubicBezTo>
                          <a:pt x="67943" y="186762"/>
                          <a:pt x="70883" y="159947"/>
                          <a:pt x="72914" y="132978"/>
                        </a:cubicBezTo>
                        <a:lnTo>
                          <a:pt x="83964" y="132978"/>
                        </a:lnTo>
                        <a:cubicBezTo>
                          <a:pt x="83049" y="159642"/>
                          <a:pt x="84751" y="186337"/>
                          <a:pt x="89044" y="212671"/>
                        </a:cubicBezTo>
                        <a:close/>
                        <a:moveTo>
                          <a:pt x="50944" y="114118"/>
                        </a:moveTo>
                        <a:lnTo>
                          <a:pt x="127144" y="92148"/>
                        </a:lnTo>
                        <a:lnTo>
                          <a:pt x="127144" y="113420"/>
                        </a:lnTo>
                        <a:cubicBezTo>
                          <a:pt x="101299" y="114880"/>
                          <a:pt x="75899" y="115135"/>
                          <a:pt x="50626" y="114118"/>
                        </a:cubicBezTo>
                        <a:close/>
                        <a:moveTo>
                          <a:pt x="90695" y="39950"/>
                        </a:moveTo>
                        <a:cubicBezTo>
                          <a:pt x="74692" y="48269"/>
                          <a:pt x="47832" y="59826"/>
                          <a:pt x="31385" y="67255"/>
                        </a:cubicBezTo>
                        <a:cubicBezTo>
                          <a:pt x="31385" y="58937"/>
                          <a:pt x="31766" y="47634"/>
                          <a:pt x="31385" y="39379"/>
                        </a:cubicBezTo>
                        <a:cubicBezTo>
                          <a:pt x="33036" y="39379"/>
                          <a:pt x="75835" y="39442"/>
                          <a:pt x="90377" y="39950"/>
                        </a:cubicBezTo>
                        <a:close/>
                        <a:moveTo>
                          <a:pt x="45736" y="22361"/>
                        </a:moveTo>
                        <a:cubicBezTo>
                          <a:pt x="60214" y="644"/>
                          <a:pt x="112920" y="11122"/>
                          <a:pt x="111395" y="26616"/>
                        </a:cubicBezTo>
                        <a:cubicBezTo>
                          <a:pt x="92028" y="25854"/>
                          <a:pt x="63834" y="27314"/>
                          <a:pt x="44466" y="26616"/>
                        </a:cubicBezTo>
                        <a:cubicBezTo>
                          <a:pt x="44339" y="26171"/>
                          <a:pt x="45165" y="22742"/>
                          <a:pt x="45419" y="22361"/>
                        </a:cubicBezTo>
                        <a:close/>
                        <a:moveTo>
                          <a:pt x="125556" y="309127"/>
                        </a:moveTo>
                        <a:cubicBezTo>
                          <a:pt x="22686" y="406028"/>
                          <a:pt x="-873" y="195335"/>
                          <a:pt x="33798" y="131708"/>
                        </a:cubicBezTo>
                        <a:cubicBezTo>
                          <a:pt x="41101" y="132153"/>
                          <a:pt x="48467" y="132470"/>
                          <a:pt x="55833" y="132661"/>
                        </a:cubicBezTo>
                        <a:cubicBezTo>
                          <a:pt x="60913" y="148536"/>
                          <a:pt x="25734" y="268678"/>
                          <a:pt x="58500" y="243023"/>
                        </a:cubicBezTo>
                        <a:cubicBezTo>
                          <a:pt x="62310" y="237436"/>
                          <a:pt x="67708" y="228101"/>
                          <a:pt x="75454" y="228037"/>
                        </a:cubicBezTo>
                        <a:cubicBezTo>
                          <a:pt x="84979" y="228037"/>
                          <a:pt x="91076" y="238960"/>
                          <a:pt x="95394" y="245881"/>
                        </a:cubicBezTo>
                        <a:cubicBezTo>
                          <a:pt x="128985" y="268931"/>
                          <a:pt x="92536" y="150631"/>
                          <a:pt x="101744" y="132661"/>
                        </a:cubicBezTo>
                        <a:cubicBezTo>
                          <a:pt x="109173" y="132661"/>
                          <a:pt x="116602" y="132089"/>
                          <a:pt x="124032" y="131644"/>
                        </a:cubicBezTo>
                        <a:cubicBezTo>
                          <a:pt x="155591" y="183968"/>
                          <a:pt x="160671" y="257311"/>
                          <a:pt x="125239" y="309127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473" name="Google Shape;1473;p11"/>
                <p:cNvSpPr/>
                <p:nvPr/>
              </p:nvSpPr>
              <p:spPr>
                <a:xfrm>
                  <a:off x="3375914" y="1611869"/>
                  <a:ext cx="17700" cy="13659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74" name="Google Shape;1474;p11"/>
              <p:cNvSpPr/>
              <p:nvPr/>
            </p:nvSpPr>
            <p:spPr>
              <a:xfrm>
                <a:off x="3352825" y="3244100"/>
                <a:ext cx="27200" cy="290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160" extrusionOk="0">
                    <a:moveTo>
                      <a:pt x="0" y="0"/>
                    </a:moveTo>
                    <a:cubicBezTo>
                      <a:pt x="294" y="441"/>
                      <a:pt x="670" y="834"/>
                      <a:pt x="1088" y="1160"/>
                    </a:cubicBezTo>
                  </a:path>
                </a:pathLst>
              </a:custGeom>
              <a:noFill/>
              <a:ln w="19050" cap="rnd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_1_1">
    <p:bg>
      <p:bgPr>
        <a:solidFill>
          <a:schemeClr val="accent2"/>
        </a:solidFill>
        <a:effectLst/>
      </p:bgPr>
    </p:bg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1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77" name="Google Shape;1477;p12"/>
          <p:cNvGrpSpPr/>
          <p:nvPr/>
        </p:nvGrpSpPr>
        <p:grpSpPr>
          <a:xfrm>
            <a:off x="7374896" y="4521435"/>
            <a:ext cx="230809" cy="243156"/>
            <a:chOff x="3770248" y="2527300"/>
            <a:chExt cx="180404" cy="190055"/>
          </a:xfrm>
        </p:grpSpPr>
        <p:sp>
          <p:nvSpPr>
            <p:cNvPr id="1478" name="Google Shape;1478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2" name="Google Shape;1482;p12"/>
          <p:cNvGrpSpPr/>
          <p:nvPr/>
        </p:nvGrpSpPr>
        <p:grpSpPr>
          <a:xfrm>
            <a:off x="8747492" y="2424502"/>
            <a:ext cx="230809" cy="243156"/>
            <a:chOff x="3770248" y="2527300"/>
            <a:chExt cx="180404" cy="190055"/>
          </a:xfrm>
        </p:grpSpPr>
        <p:sp>
          <p:nvSpPr>
            <p:cNvPr id="1483" name="Google Shape;1483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7" name="Google Shape;1487;p12"/>
          <p:cNvGrpSpPr/>
          <p:nvPr/>
        </p:nvGrpSpPr>
        <p:grpSpPr>
          <a:xfrm rot="5400000">
            <a:off x="8655377" y="3665221"/>
            <a:ext cx="201871" cy="231166"/>
            <a:chOff x="3462796" y="2555878"/>
            <a:chExt cx="157798" cy="180711"/>
          </a:xfrm>
        </p:grpSpPr>
        <p:sp>
          <p:nvSpPr>
            <p:cNvPr id="1488" name="Google Shape;1488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4" name="Google Shape;1494;p12"/>
          <p:cNvGrpSpPr/>
          <p:nvPr/>
        </p:nvGrpSpPr>
        <p:grpSpPr>
          <a:xfrm rot="-2700000">
            <a:off x="8038130" y="1128089"/>
            <a:ext cx="169840" cy="178926"/>
            <a:chOff x="3770248" y="2527300"/>
            <a:chExt cx="180404" cy="190055"/>
          </a:xfrm>
        </p:grpSpPr>
        <p:sp>
          <p:nvSpPr>
            <p:cNvPr id="1495" name="Google Shape;1495;p12"/>
            <p:cNvSpPr/>
            <p:nvPr/>
          </p:nvSpPr>
          <p:spPr>
            <a:xfrm>
              <a:off x="3775135" y="2655951"/>
              <a:ext cx="51441" cy="61404"/>
            </a:xfrm>
            <a:custGeom>
              <a:avLst/>
              <a:gdLst/>
              <a:ahLst/>
              <a:cxnLst/>
              <a:rect l="l" t="t" r="r" b="b"/>
              <a:pathLst>
                <a:path w="51441" h="61404" extrusionOk="0">
                  <a:moveTo>
                    <a:pt x="50930" y="0"/>
                  </a:moveTo>
                  <a:cubicBezTo>
                    <a:pt x="32959" y="889"/>
                    <a:pt x="-4823" y="43497"/>
                    <a:pt x="511" y="61404"/>
                  </a:cubicBezTo>
                  <a:cubicBezTo>
                    <a:pt x="18545" y="60579"/>
                    <a:pt x="56264" y="17970"/>
                    <a:pt x="50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12"/>
            <p:cNvSpPr/>
            <p:nvPr/>
          </p:nvSpPr>
          <p:spPr>
            <a:xfrm>
              <a:off x="3894324" y="2527300"/>
              <a:ext cx="51441" cy="61341"/>
            </a:xfrm>
            <a:custGeom>
              <a:avLst/>
              <a:gdLst/>
              <a:ahLst/>
              <a:cxnLst/>
              <a:rect l="l" t="t" r="r" b="b"/>
              <a:pathLst>
                <a:path w="51441" h="61341" extrusionOk="0">
                  <a:moveTo>
                    <a:pt x="50931" y="0"/>
                  </a:moveTo>
                  <a:cubicBezTo>
                    <a:pt x="32897" y="826"/>
                    <a:pt x="-4822" y="43434"/>
                    <a:pt x="512" y="61341"/>
                  </a:cubicBezTo>
                  <a:cubicBezTo>
                    <a:pt x="18482" y="60325"/>
                    <a:pt x="56265" y="17717"/>
                    <a:pt x="509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12"/>
            <p:cNvSpPr/>
            <p:nvPr/>
          </p:nvSpPr>
          <p:spPr>
            <a:xfrm>
              <a:off x="3770248" y="2531866"/>
              <a:ext cx="58420" cy="54430"/>
            </a:xfrm>
            <a:custGeom>
              <a:avLst/>
              <a:gdLst/>
              <a:ahLst/>
              <a:cxnLst/>
              <a:rect l="l" t="t" r="r" b="b"/>
              <a:pathLst>
                <a:path w="58420" h="54430" extrusionOk="0">
                  <a:moveTo>
                    <a:pt x="58421" y="54107"/>
                  </a:moveTo>
                  <a:cubicBezTo>
                    <a:pt x="58421" y="36137"/>
                    <a:pt x="18225" y="-3995"/>
                    <a:pt x="1" y="323"/>
                  </a:cubicBezTo>
                  <a:cubicBezTo>
                    <a:pt x="-190" y="18357"/>
                    <a:pt x="40260" y="58425"/>
                    <a:pt x="58421" y="541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12"/>
            <p:cNvSpPr/>
            <p:nvPr/>
          </p:nvSpPr>
          <p:spPr>
            <a:xfrm>
              <a:off x="3892168" y="2658113"/>
              <a:ext cx="58484" cy="54484"/>
            </a:xfrm>
            <a:custGeom>
              <a:avLst/>
              <a:gdLst/>
              <a:ahLst/>
              <a:cxnLst/>
              <a:rect l="l" t="t" r="r" b="b"/>
              <a:pathLst>
                <a:path w="58484" h="54484" extrusionOk="0">
                  <a:moveTo>
                    <a:pt x="58484" y="54162"/>
                  </a:moveTo>
                  <a:cubicBezTo>
                    <a:pt x="58484" y="36128"/>
                    <a:pt x="18225" y="-3940"/>
                    <a:pt x="1" y="314"/>
                  </a:cubicBezTo>
                  <a:cubicBezTo>
                    <a:pt x="-190" y="18348"/>
                    <a:pt x="40260" y="58480"/>
                    <a:pt x="58484" y="541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9" name="Google Shape;1499;p12"/>
          <p:cNvGrpSpPr/>
          <p:nvPr/>
        </p:nvGrpSpPr>
        <p:grpSpPr>
          <a:xfrm>
            <a:off x="6800134" y="23"/>
            <a:ext cx="985363" cy="1665685"/>
            <a:chOff x="2484475" y="1329455"/>
            <a:chExt cx="1046700" cy="1769370"/>
          </a:xfrm>
        </p:grpSpPr>
        <p:sp>
          <p:nvSpPr>
            <p:cNvPr id="1500" name="Google Shape;1500;p12"/>
            <p:cNvSpPr/>
            <p:nvPr/>
          </p:nvSpPr>
          <p:spPr>
            <a:xfrm>
              <a:off x="2484475" y="2052125"/>
              <a:ext cx="1046700" cy="10467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2"/>
            <p:cNvSpPr/>
            <p:nvPr/>
          </p:nvSpPr>
          <p:spPr>
            <a:xfrm>
              <a:off x="2643144" y="2210793"/>
              <a:ext cx="729300" cy="729300"/>
            </a:xfrm>
            <a:prstGeom prst="ellipse">
              <a:avLst/>
            </a:prstGeom>
            <a:solidFill>
              <a:srgbClr val="FFFFFF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2" name="Google Shape;1502;p12"/>
            <p:cNvGrpSpPr/>
            <p:nvPr/>
          </p:nvGrpSpPr>
          <p:grpSpPr>
            <a:xfrm>
              <a:off x="2769703" y="1329455"/>
              <a:ext cx="510180" cy="1483501"/>
              <a:chOff x="1818382" y="2433081"/>
              <a:chExt cx="466728" cy="1357150"/>
            </a:xfrm>
          </p:grpSpPr>
          <p:grpSp>
            <p:nvGrpSpPr>
              <p:cNvPr id="1503" name="Google Shape;1503;p12"/>
              <p:cNvGrpSpPr/>
              <p:nvPr/>
            </p:nvGrpSpPr>
            <p:grpSpPr>
              <a:xfrm>
                <a:off x="1818382" y="2971595"/>
                <a:ext cx="466728" cy="818636"/>
                <a:chOff x="1818382" y="2942618"/>
                <a:chExt cx="466728" cy="818636"/>
              </a:xfrm>
            </p:grpSpPr>
            <p:sp>
              <p:nvSpPr>
                <p:cNvPr id="1504" name="Google Shape;1504;p12"/>
                <p:cNvSpPr/>
                <p:nvPr/>
              </p:nvSpPr>
              <p:spPr>
                <a:xfrm>
                  <a:off x="1951772" y="2948396"/>
                  <a:ext cx="202080" cy="208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80" h="208143" extrusionOk="0">
                      <a:moveTo>
                        <a:pt x="15038" y="208143"/>
                      </a:moveTo>
                      <a:cubicBezTo>
                        <a:pt x="13132" y="168837"/>
                        <a:pt x="-13030" y="86033"/>
                        <a:pt x="8370" y="57521"/>
                      </a:cubicBezTo>
                      <a:cubicBezTo>
                        <a:pt x="12625" y="47552"/>
                        <a:pt x="30278" y="53140"/>
                        <a:pt x="32881" y="42726"/>
                      </a:cubicBezTo>
                      <a:cubicBezTo>
                        <a:pt x="35485" y="-11186"/>
                        <a:pt x="164834" y="-17218"/>
                        <a:pt x="166739" y="42726"/>
                      </a:cubicBezTo>
                      <a:cubicBezTo>
                        <a:pt x="166739" y="51679"/>
                        <a:pt x="176899" y="48123"/>
                        <a:pt x="182106" y="47679"/>
                      </a:cubicBezTo>
                      <a:cubicBezTo>
                        <a:pt x="221285" y="61458"/>
                        <a:pt x="190869" y="163884"/>
                        <a:pt x="190171" y="205921"/>
                      </a:cubicBezTo>
                      <a:cubicBezTo>
                        <a:pt x="129528" y="203254"/>
                        <a:pt x="70029" y="200523"/>
                        <a:pt x="15038" y="208143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5" name="Google Shape;1505;p12"/>
                <p:cNvSpPr/>
                <p:nvPr/>
              </p:nvSpPr>
              <p:spPr>
                <a:xfrm>
                  <a:off x="1833104" y="3156294"/>
                  <a:ext cx="444195" cy="59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195" h="592827" extrusionOk="0">
                      <a:moveTo>
                        <a:pt x="211556" y="592827"/>
                      </a:moveTo>
                      <a:cubicBezTo>
                        <a:pt x="2006" y="586922"/>
                        <a:pt x="-51715" y="421377"/>
                        <a:pt x="49695" y="230877"/>
                      </a:cubicBezTo>
                      <a:cubicBezTo>
                        <a:pt x="155993" y="12945"/>
                        <a:pt x="800" y="-5978"/>
                        <a:pt x="315315" y="1198"/>
                      </a:cubicBezTo>
                      <a:cubicBezTo>
                        <a:pt x="366115" y="53077"/>
                        <a:pt x="345160" y="156709"/>
                        <a:pt x="388277" y="228972"/>
                      </a:cubicBezTo>
                      <a:cubicBezTo>
                        <a:pt x="514134" y="439856"/>
                        <a:pt x="415645" y="578159"/>
                        <a:pt x="211556" y="59282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6" name="Google Shape;1506;p12"/>
                <p:cNvSpPr/>
                <p:nvPr/>
              </p:nvSpPr>
              <p:spPr>
                <a:xfrm>
                  <a:off x="1818382" y="2942618"/>
                  <a:ext cx="466728" cy="818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728" h="818636" extrusionOk="0">
                      <a:moveTo>
                        <a:pt x="413730" y="440997"/>
                      </a:moveTo>
                      <a:cubicBezTo>
                        <a:pt x="355564" y="353938"/>
                        <a:pt x="388838" y="243448"/>
                        <a:pt x="332323" y="212841"/>
                      </a:cubicBezTo>
                      <a:cubicBezTo>
                        <a:pt x="341474" y="160701"/>
                        <a:pt x="342668" y="107476"/>
                        <a:pt x="335879" y="54980"/>
                      </a:cubicBezTo>
                      <a:cubicBezTo>
                        <a:pt x="332577" y="42280"/>
                        <a:pt x="316004" y="50599"/>
                        <a:pt x="306479" y="48630"/>
                      </a:cubicBezTo>
                      <a:cubicBezTo>
                        <a:pt x="306860" y="-17537"/>
                        <a:pt x="162715" y="-14870"/>
                        <a:pt x="159921" y="48630"/>
                      </a:cubicBezTo>
                      <a:cubicBezTo>
                        <a:pt x="98580" y="52250"/>
                        <a:pt x="141252" y="172709"/>
                        <a:pt x="140553" y="213159"/>
                      </a:cubicBezTo>
                      <a:cubicBezTo>
                        <a:pt x="105057" y="231383"/>
                        <a:pt x="103723" y="274563"/>
                        <a:pt x="102453" y="310060"/>
                      </a:cubicBezTo>
                      <a:cubicBezTo>
                        <a:pt x="97234" y="356427"/>
                        <a:pt x="82349" y="401182"/>
                        <a:pt x="58765" y="441441"/>
                      </a:cubicBezTo>
                      <a:cubicBezTo>
                        <a:pt x="-124178" y="764783"/>
                        <a:pt x="171288" y="823140"/>
                        <a:pt x="250027" y="818377"/>
                      </a:cubicBezTo>
                      <a:cubicBezTo>
                        <a:pt x="471833" y="804535"/>
                        <a:pt x="517553" y="614542"/>
                        <a:pt x="413730" y="440997"/>
                      </a:cubicBezTo>
                      <a:close/>
                      <a:moveTo>
                        <a:pt x="322417" y="107431"/>
                      </a:moveTo>
                      <a:cubicBezTo>
                        <a:pt x="322862" y="119369"/>
                        <a:pt x="322862" y="131371"/>
                        <a:pt x="322417" y="143309"/>
                      </a:cubicBezTo>
                      <a:cubicBezTo>
                        <a:pt x="265788" y="153837"/>
                        <a:pt x="209934" y="168156"/>
                        <a:pt x="155222" y="186171"/>
                      </a:cubicBezTo>
                      <a:cubicBezTo>
                        <a:pt x="153825" y="175757"/>
                        <a:pt x="152555" y="165343"/>
                        <a:pt x="151348" y="154866"/>
                      </a:cubicBezTo>
                      <a:cubicBezTo>
                        <a:pt x="209191" y="142185"/>
                        <a:pt x="266302" y="126348"/>
                        <a:pt x="322417" y="107431"/>
                      </a:cubicBezTo>
                      <a:close/>
                      <a:moveTo>
                        <a:pt x="270538" y="514911"/>
                      </a:moveTo>
                      <a:cubicBezTo>
                        <a:pt x="290921" y="432742"/>
                        <a:pt x="171033" y="476811"/>
                        <a:pt x="221770" y="547423"/>
                      </a:cubicBezTo>
                      <a:cubicBezTo>
                        <a:pt x="201005" y="569394"/>
                        <a:pt x="150777" y="562726"/>
                        <a:pt x="161064" y="525135"/>
                      </a:cubicBezTo>
                      <a:cubicBezTo>
                        <a:pt x="172367" y="494210"/>
                        <a:pt x="197449" y="470143"/>
                        <a:pt x="209133" y="439028"/>
                      </a:cubicBezTo>
                      <a:cubicBezTo>
                        <a:pt x="238966" y="372588"/>
                        <a:pt x="245906" y="298128"/>
                        <a:pt x="228882" y="227319"/>
                      </a:cubicBezTo>
                      <a:cubicBezTo>
                        <a:pt x="235124" y="229339"/>
                        <a:pt x="241887" y="229040"/>
                        <a:pt x="247932" y="226494"/>
                      </a:cubicBezTo>
                      <a:cubicBezTo>
                        <a:pt x="236185" y="314949"/>
                        <a:pt x="272697" y="400547"/>
                        <a:pt x="308511" y="479605"/>
                      </a:cubicBezTo>
                      <a:cubicBezTo>
                        <a:pt x="345150" y="534913"/>
                        <a:pt x="303494" y="594603"/>
                        <a:pt x="246471" y="547804"/>
                      </a:cubicBezTo>
                      <a:cubicBezTo>
                        <a:pt x="256295" y="538253"/>
                        <a:pt x="264340" y="527027"/>
                        <a:pt x="270220" y="514657"/>
                      </a:cubicBezTo>
                      <a:close/>
                      <a:moveTo>
                        <a:pt x="235803" y="534596"/>
                      </a:moveTo>
                      <a:cubicBezTo>
                        <a:pt x="220436" y="518467"/>
                        <a:pt x="229072" y="474017"/>
                        <a:pt x="255235" y="493956"/>
                      </a:cubicBezTo>
                      <a:cubicBezTo>
                        <a:pt x="261394" y="509196"/>
                        <a:pt x="244439" y="523039"/>
                        <a:pt x="235486" y="534342"/>
                      </a:cubicBezTo>
                      <a:close/>
                      <a:moveTo>
                        <a:pt x="157317" y="205602"/>
                      </a:moveTo>
                      <a:cubicBezTo>
                        <a:pt x="157317" y="204904"/>
                        <a:pt x="157317" y="204205"/>
                        <a:pt x="157317" y="203507"/>
                      </a:cubicBezTo>
                      <a:cubicBezTo>
                        <a:pt x="210956" y="185962"/>
                        <a:pt x="265655" y="171839"/>
                        <a:pt x="321084" y="161216"/>
                      </a:cubicBezTo>
                      <a:cubicBezTo>
                        <a:pt x="320004" y="176138"/>
                        <a:pt x="318353" y="190997"/>
                        <a:pt x="315941" y="205666"/>
                      </a:cubicBezTo>
                      <a:cubicBezTo>
                        <a:pt x="298795" y="200713"/>
                        <a:pt x="178971" y="199443"/>
                        <a:pt x="157317" y="205602"/>
                      </a:cubicBezTo>
                      <a:close/>
                      <a:moveTo>
                        <a:pt x="318925" y="66537"/>
                      </a:moveTo>
                      <a:cubicBezTo>
                        <a:pt x="319750" y="74157"/>
                        <a:pt x="320449" y="81714"/>
                        <a:pt x="320957" y="89334"/>
                      </a:cubicBezTo>
                      <a:cubicBezTo>
                        <a:pt x="264493" y="108111"/>
                        <a:pt x="207095" y="123967"/>
                        <a:pt x="148999" y="136832"/>
                      </a:cubicBezTo>
                      <a:cubicBezTo>
                        <a:pt x="148173" y="129402"/>
                        <a:pt x="147602" y="121909"/>
                        <a:pt x="147094" y="114480"/>
                      </a:cubicBezTo>
                      <a:cubicBezTo>
                        <a:pt x="199367" y="108301"/>
                        <a:pt x="249945" y="92020"/>
                        <a:pt x="296001" y="66537"/>
                      </a:cubicBezTo>
                      <a:close/>
                      <a:moveTo>
                        <a:pt x="177002" y="47805"/>
                      </a:moveTo>
                      <a:cubicBezTo>
                        <a:pt x="177828" y="8498"/>
                        <a:pt x="287810" y="8625"/>
                        <a:pt x="288699" y="48313"/>
                      </a:cubicBezTo>
                      <a:cubicBezTo>
                        <a:pt x="251424" y="48313"/>
                        <a:pt x="214213" y="48694"/>
                        <a:pt x="176939" y="48313"/>
                      </a:cubicBezTo>
                      <a:cubicBezTo>
                        <a:pt x="177193" y="48059"/>
                        <a:pt x="177257" y="47932"/>
                        <a:pt x="177257" y="47805"/>
                      </a:cubicBezTo>
                      <a:close/>
                      <a:moveTo>
                        <a:pt x="146713" y="71871"/>
                      </a:moveTo>
                      <a:cubicBezTo>
                        <a:pt x="177002" y="57520"/>
                        <a:pt x="222532" y="70411"/>
                        <a:pt x="256949" y="66537"/>
                      </a:cubicBezTo>
                      <a:cubicBezTo>
                        <a:pt x="221592" y="81917"/>
                        <a:pt x="184178" y="92039"/>
                        <a:pt x="145888" y="96573"/>
                      </a:cubicBezTo>
                      <a:cubicBezTo>
                        <a:pt x="146141" y="88381"/>
                        <a:pt x="143792" y="79555"/>
                        <a:pt x="146967" y="71871"/>
                      </a:cubicBezTo>
                      <a:close/>
                      <a:moveTo>
                        <a:pt x="350675" y="770371"/>
                      </a:moveTo>
                      <a:cubicBezTo>
                        <a:pt x="158270" y="868796"/>
                        <a:pt x="-63536" y="698362"/>
                        <a:pt x="54193" y="490971"/>
                      </a:cubicBezTo>
                      <a:cubicBezTo>
                        <a:pt x="77371" y="438901"/>
                        <a:pt x="106010" y="388355"/>
                        <a:pt x="116804" y="331713"/>
                      </a:cubicBezTo>
                      <a:cubicBezTo>
                        <a:pt x="121885" y="263641"/>
                        <a:pt x="121122" y="204713"/>
                        <a:pt x="210721" y="223255"/>
                      </a:cubicBezTo>
                      <a:cubicBezTo>
                        <a:pt x="226723" y="301360"/>
                        <a:pt x="222278" y="385688"/>
                        <a:pt x="180939" y="456554"/>
                      </a:cubicBezTo>
                      <a:cubicBezTo>
                        <a:pt x="165001" y="485129"/>
                        <a:pt x="126457" y="522975"/>
                        <a:pt x="147030" y="558154"/>
                      </a:cubicBezTo>
                      <a:cubicBezTo>
                        <a:pt x="165636" y="587936"/>
                        <a:pt x="208752" y="581459"/>
                        <a:pt x="231739" y="560377"/>
                      </a:cubicBezTo>
                      <a:cubicBezTo>
                        <a:pt x="277777" y="613590"/>
                        <a:pt x="364772" y="561710"/>
                        <a:pt x="334482" y="495924"/>
                      </a:cubicBezTo>
                      <a:cubicBezTo>
                        <a:pt x="299240" y="409120"/>
                        <a:pt x="249964" y="319521"/>
                        <a:pt x="265267" y="222874"/>
                      </a:cubicBezTo>
                      <a:cubicBezTo>
                        <a:pt x="351310" y="205475"/>
                        <a:pt x="350675" y="267324"/>
                        <a:pt x="355438" y="332031"/>
                      </a:cubicBezTo>
                      <a:cubicBezTo>
                        <a:pt x="394553" y="482907"/>
                        <a:pt x="549557" y="659881"/>
                        <a:pt x="350929" y="7701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07" name="Google Shape;1507;p12"/>
              <p:cNvSpPr/>
              <p:nvPr/>
            </p:nvSpPr>
            <p:spPr>
              <a:xfrm>
                <a:off x="2046046" y="2433081"/>
                <a:ext cx="17700" cy="544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8" name="Google Shape;1508;p12"/>
          <p:cNvGrpSpPr/>
          <p:nvPr/>
        </p:nvGrpSpPr>
        <p:grpSpPr>
          <a:xfrm>
            <a:off x="8330194" y="1"/>
            <a:ext cx="852241" cy="2239549"/>
            <a:chOff x="3961868" y="-465246"/>
            <a:chExt cx="905291" cy="2378956"/>
          </a:xfrm>
        </p:grpSpPr>
        <p:grpSp>
          <p:nvGrpSpPr>
            <p:cNvPr id="1509" name="Google Shape;1509;p12"/>
            <p:cNvGrpSpPr/>
            <p:nvPr/>
          </p:nvGrpSpPr>
          <p:grpSpPr>
            <a:xfrm>
              <a:off x="3961868" y="1008419"/>
              <a:ext cx="905291" cy="905291"/>
              <a:chOff x="764100" y="3623300"/>
              <a:chExt cx="1046700" cy="1046700"/>
            </a:xfrm>
          </p:grpSpPr>
          <p:sp>
            <p:nvSpPr>
              <p:cNvPr id="1510" name="Google Shape;151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2" name="Google Shape;1512;p12"/>
            <p:cNvGrpSpPr/>
            <p:nvPr/>
          </p:nvGrpSpPr>
          <p:grpSpPr>
            <a:xfrm>
              <a:off x="4155315" y="-465246"/>
              <a:ext cx="522826" cy="2186340"/>
              <a:chOff x="2447534" y="1609676"/>
              <a:chExt cx="478297" cy="2000128"/>
            </a:xfrm>
          </p:grpSpPr>
          <p:grpSp>
            <p:nvGrpSpPr>
              <p:cNvPr id="1513" name="Google Shape;1513;p12"/>
              <p:cNvGrpSpPr/>
              <p:nvPr/>
            </p:nvGrpSpPr>
            <p:grpSpPr>
              <a:xfrm>
                <a:off x="2447534" y="2971595"/>
                <a:ext cx="478297" cy="638209"/>
                <a:chOff x="2447534" y="3081786"/>
                <a:chExt cx="478297" cy="638209"/>
              </a:xfrm>
            </p:grpSpPr>
            <p:sp>
              <p:nvSpPr>
                <p:cNvPr id="1514" name="Google Shape;1514;p12"/>
                <p:cNvSpPr/>
                <p:nvPr/>
              </p:nvSpPr>
              <p:spPr>
                <a:xfrm>
                  <a:off x="2591014" y="3097533"/>
                  <a:ext cx="179593" cy="16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593" h="168416" extrusionOk="0">
                      <a:moveTo>
                        <a:pt x="0" y="168417"/>
                      </a:moveTo>
                      <a:cubicBezTo>
                        <a:pt x="0" y="125745"/>
                        <a:pt x="5779" y="81168"/>
                        <a:pt x="2349" y="39004"/>
                      </a:cubicBezTo>
                      <a:cubicBezTo>
                        <a:pt x="8128" y="33924"/>
                        <a:pt x="29020" y="36527"/>
                        <a:pt x="37148" y="34622"/>
                      </a:cubicBezTo>
                      <a:cubicBezTo>
                        <a:pt x="48577" y="31575"/>
                        <a:pt x="35052" y="16652"/>
                        <a:pt x="41148" y="11254"/>
                      </a:cubicBezTo>
                      <a:cubicBezTo>
                        <a:pt x="60198" y="-10653"/>
                        <a:pt x="146685" y="1412"/>
                        <a:pt x="147320" y="30304"/>
                      </a:cubicBezTo>
                      <a:cubicBezTo>
                        <a:pt x="146577" y="33733"/>
                        <a:pt x="148761" y="37112"/>
                        <a:pt x="152184" y="37855"/>
                      </a:cubicBezTo>
                      <a:cubicBezTo>
                        <a:pt x="152527" y="37925"/>
                        <a:pt x="152876" y="37969"/>
                        <a:pt x="153226" y="37988"/>
                      </a:cubicBezTo>
                      <a:cubicBezTo>
                        <a:pt x="199009" y="46307"/>
                        <a:pt x="171196" y="124983"/>
                        <a:pt x="171514" y="162194"/>
                      </a:cubicBezTo>
                      <a:cubicBezTo>
                        <a:pt x="116268" y="155717"/>
                        <a:pt x="51435" y="152225"/>
                        <a:pt x="0" y="16841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5" name="Google Shape;1515;p12"/>
                <p:cNvSpPr/>
                <p:nvPr/>
              </p:nvSpPr>
              <p:spPr>
                <a:xfrm>
                  <a:off x="2458233" y="3250561"/>
                  <a:ext cx="453667" cy="462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667" h="462047" extrusionOk="0">
                      <a:moveTo>
                        <a:pt x="221935" y="462048"/>
                      </a:moveTo>
                      <a:cubicBezTo>
                        <a:pt x="-59306" y="460714"/>
                        <a:pt x="-82865" y="22373"/>
                        <a:pt x="206568" y="847"/>
                      </a:cubicBezTo>
                      <a:cubicBezTo>
                        <a:pt x="522671" y="-22712"/>
                        <a:pt x="543753" y="452904"/>
                        <a:pt x="221935" y="46204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6" name="Google Shape;1516;p12"/>
                <p:cNvSpPr/>
                <p:nvPr/>
              </p:nvSpPr>
              <p:spPr>
                <a:xfrm>
                  <a:off x="2447534" y="3081786"/>
                  <a:ext cx="478297" cy="638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297" h="638209" extrusionOk="0">
                      <a:moveTo>
                        <a:pt x="474760" y="358979"/>
                      </a:moveTo>
                      <a:cubicBezTo>
                        <a:pt x="461679" y="274778"/>
                        <a:pt x="399195" y="202960"/>
                        <a:pt x="320201" y="173178"/>
                      </a:cubicBezTo>
                      <a:cubicBezTo>
                        <a:pt x="320201" y="137618"/>
                        <a:pt x="347824" y="40273"/>
                        <a:pt x="296008" y="38050"/>
                      </a:cubicBezTo>
                      <a:cubicBezTo>
                        <a:pt x="297722" y="5792"/>
                        <a:pt x="256955" y="7316"/>
                        <a:pt x="234286" y="3379"/>
                      </a:cubicBezTo>
                      <a:cubicBezTo>
                        <a:pt x="210981" y="-4749"/>
                        <a:pt x="165198" y="331"/>
                        <a:pt x="178406" y="34748"/>
                      </a:cubicBezTo>
                      <a:cubicBezTo>
                        <a:pt x="166277" y="37224"/>
                        <a:pt x="129765" y="31129"/>
                        <a:pt x="140306" y="52718"/>
                      </a:cubicBezTo>
                      <a:cubicBezTo>
                        <a:pt x="138210" y="96153"/>
                        <a:pt x="137448" y="139713"/>
                        <a:pt x="135797" y="183148"/>
                      </a:cubicBezTo>
                      <a:cubicBezTo>
                        <a:pt x="-17047" y="249949"/>
                        <a:pt x="-46892" y="468453"/>
                        <a:pt x="77123" y="577673"/>
                      </a:cubicBezTo>
                      <a:cubicBezTo>
                        <a:pt x="240636" y="727914"/>
                        <a:pt x="512416" y="577165"/>
                        <a:pt x="474760" y="358979"/>
                      </a:cubicBezTo>
                      <a:close/>
                      <a:moveTo>
                        <a:pt x="304771" y="167971"/>
                      </a:moveTo>
                      <a:cubicBezTo>
                        <a:pt x="286165" y="163081"/>
                        <a:pt x="266226" y="157748"/>
                        <a:pt x="246922" y="159144"/>
                      </a:cubicBezTo>
                      <a:cubicBezTo>
                        <a:pt x="215172" y="156033"/>
                        <a:pt x="182914" y="164288"/>
                        <a:pt x="153514" y="175273"/>
                      </a:cubicBezTo>
                      <a:cubicBezTo>
                        <a:pt x="153514" y="170829"/>
                        <a:pt x="153514" y="166320"/>
                        <a:pt x="153958" y="161875"/>
                      </a:cubicBezTo>
                      <a:cubicBezTo>
                        <a:pt x="206600" y="153398"/>
                        <a:pt x="258035" y="138666"/>
                        <a:pt x="307184" y="117997"/>
                      </a:cubicBezTo>
                      <a:cubicBezTo>
                        <a:pt x="306422" y="134634"/>
                        <a:pt x="305342" y="151334"/>
                        <a:pt x="304771" y="167971"/>
                      </a:cubicBezTo>
                      <a:close/>
                      <a:moveTo>
                        <a:pt x="292515" y="378092"/>
                      </a:moveTo>
                      <a:cubicBezTo>
                        <a:pt x="301278" y="393079"/>
                        <a:pt x="305215" y="416700"/>
                        <a:pt x="297087" y="432131"/>
                      </a:cubicBezTo>
                      <a:cubicBezTo>
                        <a:pt x="286356" y="434925"/>
                        <a:pt x="294928" y="387363"/>
                        <a:pt x="292515" y="378092"/>
                      </a:cubicBezTo>
                      <a:close/>
                      <a:moveTo>
                        <a:pt x="233524" y="360440"/>
                      </a:moveTo>
                      <a:cubicBezTo>
                        <a:pt x="220881" y="353181"/>
                        <a:pt x="206085" y="350622"/>
                        <a:pt x="191741" y="353200"/>
                      </a:cubicBezTo>
                      <a:cubicBezTo>
                        <a:pt x="193900" y="295606"/>
                        <a:pt x="196313" y="237948"/>
                        <a:pt x="198599" y="180354"/>
                      </a:cubicBezTo>
                      <a:cubicBezTo>
                        <a:pt x="213394" y="176480"/>
                        <a:pt x="265528" y="177750"/>
                        <a:pt x="276005" y="180354"/>
                      </a:cubicBezTo>
                      <a:cubicBezTo>
                        <a:pt x="275707" y="235389"/>
                        <a:pt x="275415" y="290418"/>
                        <a:pt x="275116" y="345454"/>
                      </a:cubicBezTo>
                      <a:cubicBezTo>
                        <a:pt x="259679" y="343733"/>
                        <a:pt x="244312" y="349263"/>
                        <a:pt x="233524" y="360440"/>
                      </a:cubicBezTo>
                      <a:close/>
                      <a:moveTo>
                        <a:pt x="244636" y="403619"/>
                      </a:moveTo>
                      <a:cubicBezTo>
                        <a:pt x="254860" y="460769"/>
                        <a:pt x="203615" y="463119"/>
                        <a:pt x="235365" y="386855"/>
                      </a:cubicBezTo>
                      <a:cubicBezTo>
                        <a:pt x="239537" y="391777"/>
                        <a:pt x="242687" y="397473"/>
                        <a:pt x="244636" y="403619"/>
                      </a:cubicBezTo>
                      <a:close/>
                      <a:moveTo>
                        <a:pt x="203234" y="18174"/>
                      </a:moveTo>
                      <a:cubicBezTo>
                        <a:pt x="226920" y="23191"/>
                        <a:pt x="260384" y="18174"/>
                        <a:pt x="278228" y="35383"/>
                      </a:cubicBezTo>
                      <a:cubicBezTo>
                        <a:pt x="250357" y="33268"/>
                        <a:pt x="222392" y="32805"/>
                        <a:pt x="194471" y="33986"/>
                      </a:cubicBezTo>
                      <a:cubicBezTo>
                        <a:pt x="198916" y="25413"/>
                        <a:pt x="186407" y="19063"/>
                        <a:pt x="203234" y="18174"/>
                      </a:cubicBezTo>
                      <a:close/>
                      <a:moveTo>
                        <a:pt x="157451" y="54369"/>
                      </a:moveTo>
                      <a:cubicBezTo>
                        <a:pt x="205711" y="53036"/>
                        <a:pt x="261591" y="43511"/>
                        <a:pt x="306358" y="62688"/>
                      </a:cubicBezTo>
                      <a:lnTo>
                        <a:pt x="156308" y="90501"/>
                      </a:lnTo>
                      <a:close/>
                      <a:moveTo>
                        <a:pt x="308136" y="80468"/>
                      </a:moveTo>
                      <a:cubicBezTo>
                        <a:pt x="308701" y="80385"/>
                        <a:pt x="309254" y="80239"/>
                        <a:pt x="309787" y="80023"/>
                      </a:cubicBezTo>
                      <a:cubicBezTo>
                        <a:pt x="309279" y="87135"/>
                        <a:pt x="308263" y="92723"/>
                        <a:pt x="308136" y="99073"/>
                      </a:cubicBezTo>
                      <a:cubicBezTo>
                        <a:pt x="258975" y="120276"/>
                        <a:pt x="207381" y="135338"/>
                        <a:pt x="154530" y="143904"/>
                      </a:cubicBezTo>
                      <a:lnTo>
                        <a:pt x="155673" y="109043"/>
                      </a:lnTo>
                      <a:close/>
                      <a:moveTo>
                        <a:pt x="378685" y="571513"/>
                      </a:moveTo>
                      <a:cubicBezTo>
                        <a:pt x="88871" y="776746"/>
                        <a:pt x="-158652" y="297384"/>
                        <a:pt x="181009" y="184735"/>
                      </a:cubicBezTo>
                      <a:cubicBezTo>
                        <a:pt x="178787" y="242774"/>
                        <a:pt x="176183" y="300749"/>
                        <a:pt x="174151" y="358788"/>
                      </a:cubicBezTo>
                      <a:cubicBezTo>
                        <a:pt x="71345" y="420066"/>
                        <a:pt x="191741" y="557798"/>
                        <a:pt x="191360" y="371488"/>
                      </a:cubicBezTo>
                      <a:cubicBezTo>
                        <a:pt x="201799" y="369437"/>
                        <a:pt x="212626" y="371031"/>
                        <a:pt x="222030" y="375997"/>
                      </a:cubicBezTo>
                      <a:cubicBezTo>
                        <a:pt x="159673" y="513474"/>
                        <a:pt x="315756" y="467310"/>
                        <a:pt x="246795" y="371107"/>
                      </a:cubicBezTo>
                      <a:cubicBezTo>
                        <a:pt x="254364" y="364078"/>
                        <a:pt x="265052" y="361500"/>
                        <a:pt x="274989" y="364313"/>
                      </a:cubicBezTo>
                      <a:cubicBezTo>
                        <a:pt x="279561" y="390666"/>
                        <a:pt x="263115" y="429528"/>
                        <a:pt x="284324" y="449276"/>
                      </a:cubicBezTo>
                      <a:cubicBezTo>
                        <a:pt x="335124" y="459118"/>
                        <a:pt x="324964" y="368631"/>
                        <a:pt x="292642" y="351804"/>
                      </a:cubicBezTo>
                      <a:lnTo>
                        <a:pt x="293531" y="184481"/>
                      </a:lnTo>
                      <a:cubicBezTo>
                        <a:pt x="465172" y="225438"/>
                        <a:pt x="517686" y="462167"/>
                        <a:pt x="378685" y="571513"/>
                      </a:cubicBezTo>
                      <a:close/>
                      <a:moveTo>
                        <a:pt x="173453" y="378537"/>
                      </a:moveTo>
                      <a:cubicBezTo>
                        <a:pt x="170786" y="400508"/>
                        <a:pt x="176882" y="430226"/>
                        <a:pt x="158848" y="446926"/>
                      </a:cubicBezTo>
                      <a:cubicBezTo>
                        <a:pt x="145830" y="424638"/>
                        <a:pt x="150085" y="391681"/>
                        <a:pt x="173453" y="378283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17" name="Google Shape;1517;p12"/>
              <p:cNvSpPr/>
              <p:nvPr/>
            </p:nvSpPr>
            <p:spPr>
              <a:xfrm>
                <a:off x="2675605" y="1609676"/>
                <a:ext cx="17700" cy="13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18" name="Google Shape;1518;p12"/>
          <p:cNvGrpSpPr/>
          <p:nvPr/>
        </p:nvGrpSpPr>
        <p:grpSpPr>
          <a:xfrm>
            <a:off x="7811773" y="19"/>
            <a:ext cx="492189" cy="1147268"/>
            <a:chOff x="5194218" y="197272"/>
            <a:chExt cx="522827" cy="1218683"/>
          </a:xfrm>
        </p:grpSpPr>
        <p:grpSp>
          <p:nvGrpSpPr>
            <p:cNvPr id="1519" name="Google Shape;1519;p12"/>
            <p:cNvGrpSpPr/>
            <p:nvPr/>
          </p:nvGrpSpPr>
          <p:grpSpPr>
            <a:xfrm>
              <a:off x="5194218" y="893129"/>
              <a:ext cx="522827" cy="522827"/>
              <a:chOff x="764100" y="3623300"/>
              <a:chExt cx="1046700" cy="1046700"/>
            </a:xfrm>
          </p:grpSpPr>
          <p:sp>
            <p:nvSpPr>
              <p:cNvPr id="1520" name="Google Shape;152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12"/>
            <p:cNvGrpSpPr/>
            <p:nvPr/>
          </p:nvGrpSpPr>
          <p:grpSpPr>
            <a:xfrm>
              <a:off x="5371921" y="197272"/>
              <a:ext cx="182209" cy="1080483"/>
              <a:chOff x="3305183" y="2334136"/>
              <a:chExt cx="166690" cy="988457"/>
            </a:xfrm>
          </p:grpSpPr>
          <p:grpSp>
            <p:nvGrpSpPr>
              <p:cNvPr id="1523" name="Google Shape;1523;p12"/>
              <p:cNvGrpSpPr/>
              <p:nvPr/>
            </p:nvGrpSpPr>
            <p:grpSpPr>
              <a:xfrm>
                <a:off x="3305183" y="2971595"/>
                <a:ext cx="166690" cy="350998"/>
                <a:chOff x="3305183" y="3146560"/>
                <a:chExt cx="166690" cy="350998"/>
              </a:xfrm>
            </p:grpSpPr>
            <p:sp>
              <p:nvSpPr>
                <p:cNvPr id="1524" name="Google Shape;1524;p12"/>
                <p:cNvSpPr/>
                <p:nvPr/>
              </p:nvSpPr>
              <p:spPr>
                <a:xfrm>
                  <a:off x="3324821" y="3152836"/>
                  <a:ext cx="119489" cy="117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89" h="117177" extrusionOk="0">
                      <a:moveTo>
                        <a:pt x="5460" y="117177"/>
                      </a:moveTo>
                      <a:cubicBezTo>
                        <a:pt x="4508" y="91777"/>
                        <a:pt x="-9653" y="30373"/>
                        <a:pt x="11810" y="23896"/>
                      </a:cubicBezTo>
                      <a:cubicBezTo>
                        <a:pt x="18160" y="22118"/>
                        <a:pt x="14668" y="14561"/>
                        <a:pt x="19494" y="10688"/>
                      </a:cubicBezTo>
                      <a:cubicBezTo>
                        <a:pt x="31241" y="-2901"/>
                        <a:pt x="96456" y="-6838"/>
                        <a:pt x="96456" y="18879"/>
                      </a:cubicBezTo>
                      <a:cubicBezTo>
                        <a:pt x="95751" y="22315"/>
                        <a:pt x="97967" y="25668"/>
                        <a:pt x="101409" y="26373"/>
                      </a:cubicBezTo>
                      <a:cubicBezTo>
                        <a:pt x="101866" y="26467"/>
                        <a:pt x="102336" y="26506"/>
                        <a:pt x="102806" y="26499"/>
                      </a:cubicBezTo>
                      <a:cubicBezTo>
                        <a:pt x="133731" y="28849"/>
                        <a:pt x="111569" y="90507"/>
                        <a:pt x="114744" y="11393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5" name="Google Shape;1525;p12"/>
                <p:cNvSpPr/>
                <p:nvPr/>
              </p:nvSpPr>
              <p:spPr>
                <a:xfrm>
                  <a:off x="3312763" y="3270014"/>
                  <a:ext cx="150661" cy="221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61" h="221107" extrusionOk="0">
                      <a:moveTo>
                        <a:pt x="72636" y="221107"/>
                      </a:moveTo>
                      <a:cubicBezTo>
                        <a:pt x="-3564" y="204978"/>
                        <a:pt x="-15057" y="136779"/>
                        <a:pt x="16184" y="2477"/>
                      </a:cubicBezTo>
                      <a:cubicBezTo>
                        <a:pt x="54284" y="1207"/>
                        <a:pt x="87558" y="1270"/>
                        <a:pt x="125595" y="0"/>
                      </a:cubicBezTo>
                      <a:cubicBezTo>
                        <a:pt x="164330" y="92202"/>
                        <a:pt x="166299" y="206629"/>
                        <a:pt x="72636" y="22110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6" name="Google Shape;1526;p12"/>
                <p:cNvSpPr/>
                <p:nvPr/>
              </p:nvSpPr>
              <p:spPr>
                <a:xfrm>
                  <a:off x="3305183" y="3146560"/>
                  <a:ext cx="166690" cy="350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90" h="350998" extrusionOk="0">
                      <a:moveTo>
                        <a:pt x="140987" y="124596"/>
                      </a:moveTo>
                      <a:cubicBezTo>
                        <a:pt x="147337" y="122247"/>
                        <a:pt x="143336" y="59572"/>
                        <a:pt x="144542" y="54238"/>
                      </a:cubicBezTo>
                      <a:cubicBezTo>
                        <a:pt x="146828" y="39252"/>
                        <a:pt x="140097" y="24647"/>
                        <a:pt x="122571" y="26425"/>
                      </a:cubicBezTo>
                      <a:cubicBezTo>
                        <a:pt x="129683" y="-8309"/>
                        <a:pt x="29417" y="-8500"/>
                        <a:pt x="29925" y="24075"/>
                      </a:cubicBezTo>
                      <a:cubicBezTo>
                        <a:pt x="15891" y="25536"/>
                        <a:pt x="12399" y="39633"/>
                        <a:pt x="13478" y="51635"/>
                      </a:cubicBezTo>
                      <a:cubicBezTo>
                        <a:pt x="16145" y="75955"/>
                        <a:pt x="8335" y="105292"/>
                        <a:pt x="17034" y="127263"/>
                      </a:cubicBezTo>
                      <a:cubicBezTo>
                        <a:pt x="17034" y="127263"/>
                        <a:pt x="17034" y="127644"/>
                        <a:pt x="17034" y="127835"/>
                      </a:cubicBezTo>
                      <a:cubicBezTo>
                        <a:pt x="-77835" y="451748"/>
                        <a:pt x="259922" y="398789"/>
                        <a:pt x="140987" y="124596"/>
                      </a:cubicBezTo>
                      <a:close/>
                      <a:moveTo>
                        <a:pt x="126254" y="42427"/>
                      </a:moveTo>
                      <a:cubicBezTo>
                        <a:pt x="126699" y="51254"/>
                        <a:pt x="126699" y="64842"/>
                        <a:pt x="126889" y="74177"/>
                      </a:cubicBezTo>
                      <a:lnTo>
                        <a:pt x="31258" y="101736"/>
                      </a:lnTo>
                      <a:cubicBezTo>
                        <a:pt x="31258" y="96719"/>
                        <a:pt x="31258" y="91640"/>
                        <a:pt x="31258" y="86560"/>
                      </a:cubicBezTo>
                      <a:cubicBezTo>
                        <a:pt x="57865" y="73415"/>
                        <a:pt x="88408" y="58556"/>
                        <a:pt x="112348" y="40903"/>
                      </a:cubicBezTo>
                      <a:cubicBezTo>
                        <a:pt x="116793" y="41665"/>
                        <a:pt x="123778" y="38490"/>
                        <a:pt x="126254" y="42427"/>
                      </a:cubicBezTo>
                      <a:close/>
                      <a:moveTo>
                        <a:pt x="89044" y="212671"/>
                      </a:moveTo>
                      <a:cubicBezTo>
                        <a:pt x="81112" y="208784"/>
                        <a:pt x="71771" y="209070"/>
                        <a:pt x="64088" y="213433"/>
                      </a:cubicBezTo>
                      <a:cubicBezTo>
                        <a:pt x="67943" y="186762"/>
                        <a:pt x="70883" y="159947"/>
                        <a:pt x="72914" y="132978"/>
                      </a:cubicBezTo>
                      <a:lnTo>
                        <a:pt x="83964" y="132978"/>
                      </a:lnTo>
                      <a:cubicBezTo>
                        <a:pt x="83049" y="159642"/>
                        <a:pt x="84751" y="186337"/>
                        <a:pt x="89044" y="212671"/>
                      </a:cubicBezTo>
                      <a:close/>
                      <a:moveTo>
                        <a:pt x="50944" y="114118"/>
                      </a:moveTo>
                      <a:lnTo>
                        <a:pt x="127144" y="92148"/>
                      </a:lnTo>
                      <a:lnTo>
                        <a:pt x="127144" y="113420"/>
                      </a:lnTo>
                      <a:cubicBezTo>
                        <a:pt x="101299" y="114880"/>
                        <a:pt x="75899" y="115135"/>
                        <a:pt x="50626" y="114118"/>
                      </a:cubicBezTo>
                      <a:close/>
                      <a:moveTo>
                        <a:pt x="90695" y="39950"/>
                      </a:moveTo>
                      <a:cubicBezTo>
                        <a:pt x="74692" y="48269"/>
                        <a:pt x="47832" y="59826"/>
                        <a:pt x="31385" y="67255"/>
                      </a:cubicBezTo>
                      <a:cubicBezTo>
                        <a:pt x="31385" y="58937"/>
                        <a:pt x="31766" y="47634"/>
                        <a:pt x="31385" y="39379"/>
                      </a:cubicBezTo>
                      <a:cubicBezTo>
                        <a:pt x="33036" y="39379"/>
                        <a:pt x="75835" y="39442"/>
                        <a:pt x="90377" y="39950"/>
                      </a:cubicBezTo>
                      <a:close/>
                      <a:moveTo>
                        <a:pt x="45736" y="22361"/>
                      </a:moveTo>
                      <a:cubicBezTo>
                        <a:pt x="60214" y="644"/>
                        <a:pt x="112920" y="11122"/>
                        <a:pt x="111395" y="26616"/>
                      </a:cubicBezTo>
                      <a:cubicBezTo>
                        <a:pt x="92028" y="25854"/>
                        <a:pt x="63834" y="27314"/>
                        <a:pt x="44466" y="26616"/>
                      </a:cubicBezTo>
                      <a:cubicBezTo>
                        <a:pt x="44339" y="26171"/>
                        <a:pt x="45165" y="22742"/>
                        <a:pt x="45419" y="22361"/>
                      </a:cubicBezTo>
                      <a:close/>
                      <a:moveTo>
                        <a:pt x="125556" y="309127"/>
                      </a:moveTo>
                      <a:cubicBezTo>
                        <a:pt x="22686" y="406028"/>
                        <a:pt x="-873" y="195335"/>
                        <a:pt x="33798" y="131708"/>
                      </a:cubicBezTo>
                      <a:cubicBezTo>
                        <a:pt x="41101" y="132153"/>
                        <a:pt x="48467" y="132470"/>
                        <a:pt x="55833" y="132661"/>
                      </a:cubicBezTo>
                      <a:cubicBezTo>
                        <a:pt x="60913" y="148536"/>
                        <a:pt x="25734" y="268678"/>
                        <a:pt x="58500" y="243023"/>
                      </a:cubicBezTo>
                      <a:cubicBezTo>
                        <a:pt x="62310" y="237436"/>
                        <a:pt x="67708" y="228101"/>
                        <a:pt x="75454" y="228037"/>
                      </a:cubicBezTo>
                      <a:cubicBezTo>
                        <a:pt x="84979" y="228037"/>
                        <a:pt x="91076" y="238960"/>
                        <a:pt x="95394" y="245881"/>
                      </a:cubicBezTo>
                      <a:cubicBezTo>
                        <a:pt x="128985" y="268931"/>
                        <a:pt x="92536" y="150631"/>
                        <a:pt x="101744" y="132661"/>
                      </a:cubicBezTo>
                      <a:cubicBezTo>
                        <a:pt x="109173" y="132661"/>
                        <a:pt x="116602" y="132089"/>
                        <a:pt x="124032" y="131644"/>
                      </a:cubicBezTo>
                      <a:cubicBezTo>
                        <a:pt x="155591" y="183968"/>
                        <a:pt x="160671" y="257311"/>
                        <a:pt x="125239" y="30912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27" name="Google Shape;1527;p12"/>
              <p:cNvSpPr/>
              <p:nvPr/>
            </p:nvSpPr>
            <p:spPr>
              <a:xfrm>
                <a:off x="3375892" y="2334136"/>
                <a:ext cx="17700" cy="643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28" name="Google Shape;1528;p12"/>
          <p:cNvGrpSpPr/>
          <p:nvPr/>
        </p:nvGrpSpPr>
        <p:grpSpPr>
          <a:xfrm>
            <a:off x="8018879" y="0"/>
            <a:ext cx="810166" cy="3722093"/>
            <a:chOff x="7824797" y="-929429"/>
            <a:chExt cx="860597" cy="3953785"/>
          </a:xfrm>
        </p:grpSpPr>
        <p:grpSp>
          <p:nvGrpSpPr>
            <p:cNvPr id="1529" name="Google Shape;1529;p12"/>
            <p:cNvGrpSpPr/>
            <p:nvPr/>
          </p:nvGrpSpPr>
          <p:grpSpPr>
            <a:xfrm>
              <a:off x="7824797" y="1891931"/>
              <a:ext cx="860597" cy="1132425"/>
              <a:chOff x="764100" y="3623300"/>
              <a:chExt cx="1046700" cy="1046700"/>
            </a:xfrm>
          </p:grpSpPr>
          <p:sp>
            <p:nvSpPr>
              <p:cNvPr id="1530" name="Google Shape;153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2" name="Google Shape;1532;p12"/>
            <p:cNvGrpSpPr/>
            <p:nvPr/>
          </p:nvGrpSpPr>
          <p:grpSpPr>
            <a:xfrm>
              <a:off x="8100547" y="-929429"/>
              <a:ext cx="300376" cy="3735115"/>
              <a:chOff x="3792712" y="404687"/>
              <a:chExt cx="274793" cy="3416993"/>
            </a:xfrm>
          </p:grpSpPr>
          <p:grpSp>
            <p:nvGrpSpPr>
              <p:cNvPr id="1533" name="Google Shape;1533;p12"/>
              <p:cNvGrpSpPr/>
              <p:nvPr/>
            </p:nvGrpSpPr>
            <p:grpSpPr>
              <a:xfrm>
                <a:off x="3792712" y="2971595"/>
                <a:ext cx="274793" cy="850085"/>
                <a:chOff x="3792712" y="2879468"/>
                <a:chExt cx="274793" cy="850085"/>
              </a:xfrm>
            </p:grpSpPr>
            <p:sp>
              <p:nvSpPr>
                <p:cNvPr id="1534" name="Google Shape;1534;p12"/>
                <p:cNvSpPr/>
                <p:nvPr/>
              </p:nvSpPr>
              <p:spPr>
                <a:xfrm>
                  <a:off x="3798083" y="3085793"/>
                  <a:ext cx="261578" cy="637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578" h="637356" extrusionOk="0">
                      <a:moveTo>
                        <a:pt x="126686" y="637357"/>
                      </a:moveTo>
                      <a:cubicBezTo>
                        <a:pt x="-60449" y="630435"/>
                        <a:pt x="18736" y="394850"/>
                        <a:pt x="6417" y="267723"/>
                      </a:cubicBezTo>
                      <a:cubicBezTo>
                        <a:pt x="12322" y="197048"/>
                        <a:pt x="-10665" y="53665"/>
                        <a:pt x="31817" y="8008"/>
                      </a:cubicBezTo>
                      <a:cubicBezTo>
                        <a:pt x="291595" y="-16566"/>
                        <a:pt x="262449" y="-1263"/>
                        <a:pt x="258829" y="299283"/>
                      </a:cubicBezTo>
                      <a:cubicBezTo>
                        <a:pt x="256988" y="426728"/>
                        <a:pt x="295024" y="626816"/>
                        <a:pt x="126686" y="637357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5" name="Google Shape;1535;p12"/>
                <p:cNvSpPr/>
                <p:nvPr/>
              </p:nvSpPr>
              <p:spPr>
                <a:xfrm>
                  <a:off x="3849902" y="2886279"/>
                  <a:ext cx="160096" cy="197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096" h="197298" extrusionOk="0">
                      <a:moveTo>
                        <a:pt x="0" y="197298"/>
                      </a:moveTo>
                      <a:cubicBezTo>
                        <a:pt x="14795" y="163453"/>
                        <a:pt x="-19495" y="39120"/>
                        <a:pt x="29908" y="37913"/>
                      </a:cubicBezTo>
                      <a:cubicBezTo>
                        <a:pt x="41275" y="35754"/>
                        <a:pt x="33401" y="17911"/>
                        <a:pt x="43053" y="12513"/>
                      </a:cubicBezTo>
                      <a:cubicBezTo>
                        <a:pt x="64008" y="-9902"/>
                        <a:pt x="129984" y="-1393"/>
                        <a:pt x="134239" y="31563"/>
                      </a:cubicBezTo>
                      <a:cubicBezTo>
                        <a:pt x="135826" y="40517"/>
                        <a:pt x="147891" y="34484"/>
                        <a:pt x="151955" y="41406"/>
                      </a:cubicBezTo>
                      <a:cubicBezTo>
                        <a:pt x="171640" y="64583"/>
                        <a:pt x="149479" y="158246"/>
                        <a:pt x="149161" y="196663"/>
                      </a:cubicBezTo>
                      <a:cubicBezTo>
                        <a:pt x="98234" y="196155"/>
                        <a:pt x="49847" y="189170"/>
                        <a:pt x="0" y="19729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6" name="Google Shape;1536;p12"/>
                <p:cNvSpPr/>
                <p:nvPr/>
              </p:nvSpPr>
              <p:spPr>
                <a:xfrm>
                  <a:off x="3792712" y="2879468"/>
                  <a:ext cx="274793" cy="850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793" h="850085" extrusionOk="0">
                      <a:moveTo>
                        <a:pt x="19916" y="786532"/>
                      </a:moveTo>
                      <a:cubicBezTo>
                        <a:pt x="39854" y="827489"/>
                        <a:pt x="67541" y="848572"/>
                        <a:pt x="131866" y="850032"/>
                      </a:cubicBezTo>
                      <a:cubicBezTo>
                        <a:pt x="255818" y="852953"/>
                        <a:pt x="279440" y="735732"/>
                        <a:pt x="271947" y="651213"/>
                      </a:cubicBezTo>
                      <a:cubicBezTo>
                        <a:pt x="272963" y="537612"/>
                        <a:pt x="275312" y="423947"/>
                        <a:pt x="274678" y="310345"/>
                      </a:cubicBezTo>
                      <a:cubicBezTo>
                        <a:pt x="276202" y="268245"/>
                        <a:pt x="263057" y="215095"/>
                        <a:pt x="217528" y="202395"/>
                      </a:cubicBezTo>
                      <a:cubicBezTo>
                        <a:pt x="213336" y="167343"/>
                        <a:pt x="246610" y="35073"/>
                        <a:pt x="197716" y="37295"/>
                      </a:cubicBezTo>
                      <a:cubicBezTo>
                        <a:pt x="191366" y="-10202"/>
                        <a:pt x="84495" y="-14965"/>
                        <a:pt x="87098" y="38311"/>
                      </a:cubicBezTo>
                      <a:cubicBezTo>
                        <a:pt x="75478" y="36978"/>
                        <a:pt x="60047" y="37041"/>
                        <a:pt x="58778" y="55583"/>
                      </a:cubicBezTo>
                      <a:cubicBezTo>
                        <a:pt x="55603" y="103081"/>
                        <a:pt x="55285" y="150833"/>
                        <a:pt x="49887" y="197760"/>
                      </a:cubicBezTo>
                      <a:cubicBezTo>
                        <a:pt x="-19010" y="224303"/>
                        <a:pt x="12613" y="404262"/>
                        <a:pt x="5437" y="474048"/>
                      </a:cubicBezTo>
                      <a:cubicBezTo>
                        <a:pt x="10264" y="577299"/>
                        <a:pt x="-17549" y="687980"/>
                        <a:pt x="19916" y="786532"/>
                      </a:cubicBezTo>
                      <a:close/>
                      <a:moveTo>
                        <a:pt x="102466" y="38248"/>
                      </a:moveTo>
                      <a:cubicBezTo>
                        <a:pt x="106148" y="7895"/>
                        <a:pt x="173585" y="17166"/>
                        <a:pt x="178983" y="37105"/>
                      </a:cubicBezTo>
                      <a:cubicBezTo>
                        <a:pt x="154281" y="37549"/>
                        <a:pt x="103101" y="39962"/>
                        <a:pt x="102592" y="38311"/>
                      </a:cubicBezTo>
                      <a:close/>
                      <a:moveTo>
                        <a:pt x="76177" y="56663"/>
                      </a:moveTo>
                      <a:lnTo>
                        <a:pt x="174983" y="55393"/>
                      </a:lnTo>
                      <a:cubicBezTo>
                        <a:pt x="190222" y="53361"/>
                        <a:pt x="211304" y="53298"/>
                        <a:pt x="206733" y="75459"/>
                      </a:cubicBezTo>
                      <a:lnTo>
                        <a:pt x="75287" y="111400"/>
                      </a:lnTo>
                      <a:cubicBezTo>
                        <a:pt x="75967" y="93194"/>
                        <a:pt x="76303" y="74970"/>
                        <a:pt x="76303" y="56726"/>
                      </a:cubicBezTo>
                      <a:close/>
                      <a:moveTo>
                        <a:pt x="73700" y="129879"/>
                      </a:moveTo>
                      <a:lnTo>
                        <a:pt x="205399" y="94382"/>
                      </a:lnTo>
                      <a:lnTo>
                        <a:pt x="203684" y="134069"/>
                      </a:lnTo>
                      <a:lnTo>
                        <a:pt x="71478" y="159469"/>
                      </a:lnTo>
                      <a:cubicBezTo>
                        <a:pt x="72430" y="149563"/>
                        <a:pt x="73192" y="139785"/>
                        <a:pt x="73827" y="129942"/>
                      </a:cubicBezTo>
                      <a:close/>
                      <a:moveTo>
                        <a:pt x="69191" y="177885"/>
                      </a:moveTo>
                      <a:lnTo>
                        <a:pt x="202541" y="152104"/>
                      </a:lnTo>
                      <a:cubicBezTo>
                        <a:pt x="201906" y="166391"/>
                        <a:pt x="201335" y="180615"/>
                        <a:pt x="200700" y="194839"/>
                      </a:cubicBezTo>
                      <a:lnTo>
                        <a:pt x="67350" y="193379"/>
                      </a:lnTo>
                      <a:cubicBezTo>
                        <a:pt x="68239" y="188298"/>
                        <a:pt x="68937" y="183282"/>
                        <a:pt x="69318" y="177948"/>
                      </a:cubicBezTo>
                      <a:close/>
                      <a:moveTo>
                        <a:pt x="19217" y="648102"/>
                      </a:moveTo>
                      <a:cubicBezTo>
                        <a:pt x="23154" y="519832"/>
                        <a:pt x="21947" y="391117"/>
                        <a:pt x="28171" y="263101"/>
                      </a:cubicBezTo>
                      <a:cubicBezTo>
                        <a:pt x="34965" y="198204"/>
                        <a:pt x="74589" y="211222"/>
                        <a:pt x="121960" y="210968"/>
                      </a:cubicBezTo>
                      <a:cubicBezTo>
                        <a:pt x="123103" y="217851"/>
                        <a:pt x="123674" y="224817"/>
                        <a:pt x="123674" y="231796"/>
                      </a:cubicBezTo>
                      <a:cubicBezTo>
                        <a:pt x="72874" y="256370"/>
                        <a:pt x="60174" y="344889"/>
                        <a:pt x="124246" y="360891"/>
                      </a:cubicBezTo>
                      <a:lnTo>
                        <a:pt x="124627" y="429281"/>
                      </a:lnTo>
                      <a:cubicBezTo>
                        <a:pt x="46966" y="432710"/>
                        <a:pt x="45951" y="548915"/>
                        <a:pt x="125135" y="549486"/>
                      </a:cubicBezTo>
                      <a:lnTo>
                        <a:pt x="125516" y="627083"/>
                      </a:lnTo>
                      <a:cubicBezTo>
                        <a:pt x="40" y="680677"/>
                        <a:pt x="157647" y="791422"/>
                        <a:pt x="143550" y="638069"/>
                      </a:cubicBezTo>
                      <a:cubicBezTo>
                        <a:pt x="209971" y="620416"/>
                        <a:pt x="220385" y="540533"/>
                        <a:pt x="142661" y="533675"/>
                      </a:cubicBezTo>
                      <a:lnTo>
                        <a:pt x="142280" y="444204"/>
                      </a:lnTo>
                      <a:cubicBezTo>
                        <a:pt x="216321" y="434298"/>
                        <a:pt x="216130" y="356764"/>
                        <a:pt x="141772" y="346604"/>
                      </a:cubicBezTo>
                      <a:cubicBezTo>
                        <a:pt x="141772" y="311425"/>
                        <a:pt x="141772" y="215413"/>
                        <a:pt x="140566" y="212429"/>
                      </a:cubicBezTo>
                      <a:cubicBezTo>
                        <a:pt x="140566" y="212429"/>
                        <a:pt x="194096" y="213762"/>
                        <a:pt x="198541" y="213381"/>
                      </a:cubicBezTo>
                      <a:cubicBezTo>
                        <a:pt x="218543" y="211666"/>
                        <a:pt x="234291" y="230589"/>
                        <a:pt x="243943" y="246845"/>
                      </a:cubicBezTo>
                      <a:cubicBezTo>
                        <a:pt x="271376" y="315997"/>
                        <a:pt x="250865" y="395880"/>
                        <a:pt x="255754" y="469095"/>
                      </a:cubicBezTo>
                      <a:cubicBezTo>
                        <a:pt x="240832" y="580093"/>
                        <a:pt x="308015" y="834538"/>
                        <a:pt x="136819" y="834855"/>
                      </a:cubicBezTo>
                      <a:cubicBezTo>
                        <a:pt x="35727" y="844063"/>
                        <a:pt x="10073" y="729382"/>
                        <a:pt x="19344" y="648166"/>
                      </a:cubicBezTo>
                      <a:close/>
                      <a:moveTo>
                        <a:pt x="125008" y="678137"/>
                      </a:moveTo>
                      <a:cubicBezTo>
                        <a:pt x="115928" y="731541"/>
                        <a:pt x="62968" y="668041"/>
                        <a:pt x="125643" y="645435"/>
                      </a:cubicBezTo>
                      <a:cubicBezTo>
                        <a:pt x="126272" y="656357"/>
                        <a:pt x="126100" y="667304"/>
                        <a:pt x="125135" y="678201"/>
                      </a:cubicBezTo>
                      <a:close/>
                      <a:moveTo>
                        <a:pt x="125008" y="531198"/>
                      </a:moveTo>
                      <a:cubicBezTo>
                        <a:pt x="69953" y="529293"/>
                        <a:pt x="68620" y="448966"/>
                        <a:pt x="124627" y="447315"/>
                      </a:cubicBezTo>
                      <a:close/>
                      <a:moveTo>
                        <a:pt x="124119" y="340698"/>
                      </a:moveTo>
                      <a:cubicBezTo>
                        <a:pt x="85193" y="326284"/>
                        <a:pt x="93004" y="270848"/>
                        <a:pt x="123674" y="251798"/>
                      </a:cubicBezTo>
                      <a:cubicBezTo>
                        <a:pt x="123973" y="281643"/>
                        <a:pt x="124183" y="311380"/>
                        <a:pt x="124309" y="341016"/>
                      </a:cubicBezTo>
                      <a:close/>
                      <a:moveTo>
                        <a:pt x="141835" y="365591"/>
                      </a:moveTo>
                      <a:cubicBezTo>
                        <a:pt x="190730" y="374798"/>
                        <a:pt x="194159" y="419057"/>
                        <a:pt x="141835" y="426106"/>
                      </a:cubicBezTo>
                      <a:close/>
                      <a:moveTo>
                        <a:pt x="142724" y="551899"/>
                      </a:moveTo>
                      <a:cubicBezTo>
                        <a:pt x="195493" y="559138"/>
                        <a:pt x="188127" y="605684"/>
                        <a:pt x="143296" y="619781"/>
                      </a:cubicBezTo>
                      <a:cubicBezTo>
                        <a:pt x="143042" y="601429"/>
                        <a:pt x="142978" y="571204"/>
                        <a:pt x="142915" y="552217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37" name="Google Shape;1537;p12"/>
              <p:cNvSpPr/>
              <p:nvPr/>
            </p:nvSpPr>
            <p:spPr>
              <a:xfrm>
                <a:off x="3923177" y="404687"/>
                <a:ext cx="17700" cy="2573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8" name="Google Shape;1538;p12"/>
          <p:cNvGrpSpPr/>
          <p:nvPr/>
        </p:nvGrpSpPr>
        <p:grpSpPr>
          <a:xfrm>
            <a:off x="7260997" y="0"/>
            <a:ext cx="985363" cy="4610929"/>
            <a:chOff x="1192601" y="-2473021"/>
            <a:chExt cx="1046700" cy="4897949"/>
          </a:xfrm>
        </p:grpSpPr>
        <p:grpSp>
          <p:nvGrpSpPr>
            <p:cNvPr id="1539" name="Google Shape;1539;p12"/>
            <p:cNvGrpSpPr/>
            <p:nvPr/>
          </p:nvGrpSpPr>
          <p:grpSpPr>
            <a:xfrm>
              <a:off x="1192601" y="1378228"/>
              <a:ext cx="1046700" cy="1046700"/>
              <a:chOff x="764100" y="3623300"/>
              <a:chExt cx="1046700" cy="1046700"/>
            </a:xfrm>
          </p:grpSpPr>
          <p:sp>
            <p:nvSpPr>
              <p:cNvPr id="1540" name="Google Shape;1540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12"/>
            <p:cNvGrpSpPr/>
            <p:nvPr/>
          </p:nvGrpSpPr>
          <p:grpSpPr>
            <a:xfrm>
              <a:off x="1417979" y="-2473021"/>
              <a:ext cx="580390" cy="4604206"/>
              <a:chOff x="522260" y="-312241"/>
              <a:chExt cx="530958" cy="4212063"/>
            </a:xfrm>
          </p:grpSpPr>
          <p:grpSp>
            <p:nvGrpSpPr>
              <p:cNvPr id="1543" name="Google Shape;1543;p12"/>
              <p:cNvGrpSpPr/>
              <p:nvPr/>
            </p:nvGrpSpPr>
            <p:grpSpPr>
              <a:xfrm>
                <a:off x="522260" y="2971595"/>
                <a:ext cx="530958" cy="928227"/>
                <a:chOff x="522260" y="2971595"/>
                <a:chExt cx="530958" cy="928227"/>
              </a:xfrm>
            </p:grpSpPr>
            <p:sp>
              <p:nvSpPr>
                <p:cNvPr id="1544" name="Google Shape;1544;p12"/>
                <p:cNvSpPr/>
                <p:nvPr/>
              </p:nvSpPr>
              <p:spPr>
                <a:xfrm>
                  <a:off x="531045" y="3193814"/>
                  <a:ext cx="510950" cy="500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950" h="500199" extrusionOk="0">
                      <a:moveTo>
                        <a:pt x="230344" y="500189"/>
                      </a:moveTo>
                      <a:cubicBezTo>
                        <a:pt x="153916" y="500507"/>
                        <a:pt x="77640" y="493446"/>
                        <a:pt x="2570" y="479108"/>
                      </a:cubicBezTo>
                      <a:cubicBezTo>
                        <a:pt x="-4606" y="452501"/>
                        <a:pt x="4348" y="418084"/>
                        <a:pt x="15841" y="404622"/>
                      </a:cubicBezTo>
                      <a:cubicBezTo>
                        <a:pt x="93" y="296672"/>
                        <a:pt x="174591" y="153479"/>
                        <a:pt x="126458" y="68770"/>
                      </a:cubicBezTo>
                      <a:cubicBezTo>
                        <a:pt x="128236" y="16510"/>
                        <a:pt x="219295" y="6350"/>
                        <a:pt x="261142" y="0"/>
                      </a:cubicBezTo>
                      <a:cubicBezTo>
                        <a:pt x="310926" y="4953"/>
                        <a:pt x="383443" y="12002"/>
                        <a:pt x="388777" y="70612"/>
                      </a:cubicBezTo>
                      <a:cubicBezTo>
                        <a:pt x="365980" y="191262"/>
                        <a:pt x="524603" y="342392"/>
                        <a:pt x="509998" y="472630"/>
                      </a:cubicBezTo>
                      <a:cubicBezTo>
                        <a:pt x="417936" y="491147"/>
                        <a:pt x="324248" y="500380"/>
                        <a:pt x="230344" y="50018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5" name="Google Shape;1545;p12"/>
                <p:cNvSpPr/>
                <p:nvPr/>
              </p:nvSpPr>
              <p:spPr>
                <a:xfrm>
                  <a:off x="551585" y="3672350"/>
                  <a:ext cx="488949" cy="2146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49" h="214629" extrusionOk="0">
                      <a:moveTo>
                        <a:pt x="243395" y="214630"/>
                      </a:moveTo>
                      <a:cubicBezTo>
                        <a:pt x="147256" y="214630"/>
                        <a:pt x="26352" y="160401"/>
                        <a:pt x="0" y="8001"/>
                      </a:cubicBezTo>
                      <a:cubicBezTo>
                        <a:pt x="165925" y="39751"/>
                        <a:pt x="327279" y="29528"/>
                        <a:pt x="488950" y="0"/>
                      </a:cubicBezTo>
                      <a:cubicBezTo>
                        <a:pt x="471043" y="147384"/>
                        <a:pt x="350266" y="214630"/>
                        <a:pt x="243395" y="214630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6" name="Google Shape;1546;p12"/>
                <p:cNvSpPr/>
                <p:nvPr/>
              </p:nvSpPr>
              <p:spPr>
                <a:xfrm>
                  <a:off x="685838" y="2977833"/>
                  <a:ext cx="219884" cy="2346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884" h="234649" extrusionOk="0">
                      <a:moveTo>
                        <a:pt x="2590" y="234649"/>
                      </a:moveTo>
                      <a:cubicBezTo>
                        <a:pt x="7987" y="210011"/>
                        <a:pt x="-12142" y="33672"/>
                        <a:pt x="12877" y="45419"/>
                      </a:cubicBezTo>
                      <a:cubicBezTo>
                        <a:pt x="33197" y="50182"/>
                        <a:pt x="23545" y="24210"/>
                        <a:pt x="35038" y="16590"/>
                      </a:cubicBezTo>
                      <a:cubicBezTo>
                        <a:pt x="50913" y="906"/>
                        <a:pt x="85394" y="1604"/>
                        <a:pt x="109714" y="1922"/>
                      </a:cubicBezTo>
                      <a:cubicBezTo>
                        <a:pt x="145528" y="-936"/>
                        <a:pt x="189026" y="-6841"/>
                        <a:pt x="188835" y="38879"/>
                      </a:cubicBezTo>
                      <a:cubicBezTo>
                        <a:pt x="250875" y="39895"/>
                        <a:pt x="199503" y="186770"/>
                        <a:pt x="206869" y="233824"/>
                      </a:cubicBezTo>
                      <a:cubicBezTo>
                        <a:pt x="139369" y="212361"/>
                        <a:pt x="71932" y="215091"/>
                        <a:pt x="2590" y="234649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7" name="Google Shape;1547;p12"/>
                <p:cNvSpPr/>
                <p:nvPr/>
              </p:nvSpPr>
              <p:spPr>
                <a:xfrm>
                  <a:off x="522260" y="2971595"/>
                  <a:ext cx="530958" cy="928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958" h="928227" extrusionOk="0">
                      <a:moveTo>
                        <a:pt x="516306" y="619347"/>
                      </a:moveTo>
                      <a:cubicBezTo>
                        <a:pt x="501638" y="504285"/>
                        <a:pt x="397942" y="417798"/>
                        <a:pt x="399530" y="298926"/>
                      </a:cubicBezTo>
                      <a:cubicBezTo>
                        <a:pt x="413182" y="300514"/>
                        <a:pt x="390830" y="254159"/>
                        <a:pt x="381178" y="244380"/>
                      </a:cubicBezTo>
                      <a:cubicBezTo>
                        <a:pt x="383210" y="187992"/>
                        <a:pt x="385369" y="132175"/>
                        <a:pt x="387528" y="75787"/>
                      </a:cubicBezTo>
                      <a:cubicBezTo>
                        <a:pt x="392481" y="54070"/>
                        <a:pt x="381559" y="34449"/>
                        <a:pt x="356731" y="40227"/>
                      </a:cubicBezTo>
                      <a:cubicBezTo>
                        <a:pt x="358255" y="-10573"/>
                        <a:pt x="307645" y="730"/>
                        <a:pt x="273609" y="1810"/>
                      </a:cubicBezTo>
                      <a:cubicBezTo>
                        <a:pt x="240780" y="1429"/>
                        <a:pt x="184074" y="-222"/>
                        <a:pt x="184328" y="45244"/>
                      </a:cubicBezTo>
                      <a:cubicBezTo>
                        <a:pt x="174803" y="45815"/>
                        <a:pt x="158928" y="42640"/>
                        <a:pt x="158928" y="56547"/>
                      </a:cubicBezTo>
                      <a:cubicBezTo>
                        <a:pt x="158928" y="118777"/>
                        <a:pt x="158039" y="180435"/>
                        <a:pt x="158357" y="242475"/>
                      </a:cubicBezTo>
                      <a:cubicBezTo>
                        <a:pt x="144260" y="248825"/>
                        <a:pt x="112383" y="292767"/>
                        <a:pt x="140577" y="307753"/>
                      </a:cubicBezTo>
                      <a:cubicBezTo>
                        <a:pt x="150102" y="385159"/>
                        <a:pt x="15736" y="506508"/>
                        <a:pt x="18784" y="626967"/>
                      </a:cubicBezTo>
                      <a:cubicBezTo>
                        <a:pt x="-3124" y="640493"/>
                        <a:pt x="-8013" y="706215"/>
                        <a:pt x="15672" y="712756"/>
                      </a:cubicBezTo>
                      <a:cubicBezTo>
                        <a:pt x="65075" y="1013238"/>
                        <a:pt x="505638" y="992854"/>
                        <a:pt x="526720" y="692753"/>
                      </a:cubicBezTo>
                      <a:cubicBezTo>
                        <a:pt x="534785" y="671862"/>
                        <a:pt x="531356" y="631984"/>
                        <a:pt x="516306" y="619347"/>
                      </a:cubicBezTo>
                      <a:close/>
                      <a:moveTo>
                        <a:pt x="498399" y="620300"/>
                      </a:moveTo>
                      <a:cubicBezTo>
                        <a:pt x="475749" y="621824"/>
                        <a:pt x="453079" y="623176"/>
                        <a:pt x="430391" y="624364"/>
                      </a:cubicBezTo>
                      <a:cubicBezTo>
                        <a:pt x="405708" y="518319"/>
                        <a:pt x="384842" y="411531"/>
                        <a:pt x="367780" y="304006"/>
                      </a:cubicBezTo>
                      <a:cubicBezTo>
                        <a:pt x="372606" y="303308"/>
                        <a:pt x="377432" y="302673"/>
                        <a:pt x="382194" y="301911"/>
                      </a:cubicBezTo>
                      <a:cubicBezTo>
                        <a:pt x="378511" y="420973"/>
                        <a:pt x="481889" y="506762"/>
                        <a:pt x="498399" y="620300"/>
                      </a:cubicBezTo>
                      <a:close/>
                      <a:moveTo>
                        <a:pt x="278689" y="312579"/>
                      </a:moveTo>
                      <a:cubicBezTo>
                        <a:pt x="287389" y="312198"/>
                        <a:pt x="296025" y="311690"/>
                        <a:pt x="304661" y="311118"/>
                      </a:cubicBezTo>
                      <a:cubicBezTo>
                        <a:pt x="318040" y="416738"/>
                        <a:pt x="331477" y="522383"/>
                        <a:pt x="344983" y="628047"/>
                      </a:cubicBezTo>
                      <a:cubicBezTo>
                        <a:pt x="322568" y="628809"/>
                        <a:pt x="300216" y="629507"/>
                        <a:pt x="277800" y="629952"/>
                      </a:cubicBezTo>
                      <a:cubicBezTo>
                        <a:pt x="271844" y="524237"/>
                        <a:pt x="272136" y="418262"/>
                        <a:pt x="278689" y="312579"/>
                      </a:cubicBezTo>
                      <a:close/>
                      <a:moveTo>
                        <a:pt x="322504" y="309531"/>
                      </a:moveTo>
                      <a:cubicBezTo>
                        <a:pt x="331775" y="308642"/>
                        <a:pt x="341046" y="307626"/>
                        <a:pt x="350317" y="306483"/>
                      </a:cubicBezTo>
                      <a:cubicBezTo>
                        <a:pt x="367253" y="413417"/>
                        <a:pt x="387928" y="519633"/>
                        <a:pt x="412357" y="625126"/>
                      </a:cubicBezTo>
                      <a:cubicBezTo>
                        <a:pt x="395910" y="625951"/>
                        <a:pt x="379400" y="626713"/>
                        <a:pt x="362954" y="627348"/>
                      </a:cubicBezTo>
                      <a:cubicBezTo>
                        <a:pt x="349111" y="521430"/>
                        <a:pt x="335541" y="415493"/>
                        <a:pt x="322250" y="309531"/>
                      </a:cubicBezTo>
                      <a:close/>
                      <a:moveTo>
                        <a:pt x="365684" y="58452"/>
                      </a:moveTo>
                      <a:cubicBezTo>
                        <a:pt x="375273" y="59277"/>
                        <a:pt x="368542" y="74581"/>
                        <a:pt x="369939" y="81248"/>
                      </a:cubicBezTo>
                      <a:lnTo>
                        <a:pt x="175946" y="137382"/>
                      </a:lnTo>
                      <a:cubicBezTo>
                        <a:pt x="175946" y="127984"/>
                        <a:pt x="175946" y="118332"/>
                        <a:pt x="175946" y="109125"/>
                      </a:cubicBezTo>
                      <a:cubicBezTo>
                        <a:pt x="212713" y="94837"/>
                        <a:pt x="258496" y="85947"/>
                        <a:pt x="287643" y="60547"/>
                      </a:cubicBezTo>
                      <a:cubicBezTo>
                        <a:pt x="313360" y="60611"/>
                        <a:pt x="339649" y="57309"/>
                        <a:pt x="365430" y="58452"/>
                      </a:cubicBezTo>
                      <a:close/>
                      <a:moveTo>
                        <a:pt x="175438" y="205454"/>
                      </a:moveTo>
                      <a:lnTo>
                        <a:pt x="366827" y="159671"/>
                      </a:lnTo>
                      <a:lnTo>
                        <a:pt x="364224" y="230791"/>
                      </a:lnTo>
                      <a:cubicBezTo>
                        <a:pt x="308090" y="199041"/>
                        <a:pt x="233033" y="208248"/>
                        <a:pt x="175311" y="231616"/>
                      </a:cubicBezTo>
                      <a:close/>
                      <a:moveTo>
                        <a:pt x="175438" y="187230"/>
                      </a:moveTo>
                      <a:cubicBezTo>
                        <a:pt x="175438" y="176688"/>
                        <a:pt x="175438" y="166084"/>
                        <a:pt x="175438" y="155480"/>
                      </a:cubicBezTo>
                      <a:lnTo>
                        <a:pt x="368796" y="99536"/>
                      </a:lnTo>
                      <a:lnTo>
                        <a:pt x="367272" y="141256"/>
                      </a:lnTo>
                      <a:close/>
                      <a:moveTo>
                        <a:pt x="229032" y="21622"/>
                      </a:moveTo>
                      <a:cubicBezTo>
                        <a:pt x="256401" y="25305"/>
                        <a:pt x="342570" y="-222"/>
                        <a:pt x="338760" y="40672"/>
                      </a:cubicBezTo>
                      <a:lnTo>
                        <a:pt x="201600" y="44418"/>
                      </a:lnTo>
                      <a:cubicBezTo>
                        <a:pt x="197155" y="28861"/>
                        <a:pt x="217793" y="22765"/>
                        <a:pt x="229096" y="21749"/>
                      </a:cubicBezTo>
                      <a:close/>
                      <a:moveTo>
                        <a:pt x="263830" y="59150"/>
                      </a:moveTo>
                      <a:cubicBezTo>
                        <a:pt x="235046" y="71260"/>
                        <a:pt x="205645" y="81858"/>
                        <a:pt x="175756" y="90900"/>
                      </a:cubicBezTo>
                      <a:lnTo>
                        <a:pt x="175756" y="63722"/>
                      </a:lnTo>
                      <a:cubicBezTo>
                        <a:pt x="201664" y="62897"/>
                        <a:pt x="238113" y="59976"/>
                        <a:pt x="263894" y="59404"/>
                      </a:cubicBezTo>
                      <a:close/>
                      <a:moveTo>
                        <a:pt x="260973" y="230600"/>
                      </a:moveTo>
                      <a:cubicBezTo>
                        <a:pt x="306439" y="226028"/>
                        <a:pt x="366891" y="233838"/>
                        <a:pt x="384036" y="283432"/>
                      </a:cubicBezTo>
                      <a:cubicBezTo>
                        <a:pt x="303873" y="296939"/>
                        <a:pt x="222193" y="298945"/>
                        <a:pt x="141466" y="289401"/>
                      </a:cubicBezTo>
                      <a:cubicBezTo>
                        <a:pt x="157404" y="243554"/>
                        <a:pt x="218110" y="233521"/>
                        <a:pt x="261036" y="230854"/>
                      </a:cubicBezTo>
                      <a:close/>
                      <a:moveTo>
                        <a:pt x="259639" y="630269"/>
                      </a:moveTo>
                      <a:cubicBezTo>
                        <a:pt x="238005" y="630606"/>
                        <a:pt x="216313" y="630796"/>
                        <a:pt x="194552" y="630841"/>
                      </a:cubicBezTo>
                      <a:cubicBezTo>
                        <a:pt x="210300" y="525005"/>
                        <a:pt x="226003" y="419176"/>
                        <a:pt x="241669" y="313341"/>
                      </a:cubicBezTo>
                      <a:cubicBezTo>
                        <a:pt x="248019" y="313341"/>
                        <a:pt x="254369" y="313341"/>
                        <a:pt x="260719" y="313341"/>
                      </a:cubicBezTo>
                      <a:cubicBezTo>
                        <a:pt x="254172" y="418871"/>
                        <a:pt x="253810" y="524694"/>
                        <a:pt x="259639" y="630269"/>
                      </a:cubicBezTo>
                      <a:close/>
                      <a:moveTo>
                        <a:pt x="177089" y="630904"/>
                      </a:moveTo>
                      <a:cubicBezTo>
                        <a:pt x="155309" y="630904"/>
                        <a:pt x="133528" y="630904"/>
                        <a:pt x="111748" y="630333"/>
                      </a:cubicBezTo>
                      <a:cubicBezTo>
                        <a:pt x="143498" y="524478"/>
                        <a:pt x="175248" y="418751"/>
                        <a:pt x="206490" y="312833"/>
                      </a:cubicBezTo>
                      <a:lnTo>
                        <a:pt x="224206" y="313277"/>
                      </a:lnTo>
                      <a:cubicBezTo>
                        <a:pt x="208630" y="419195"/>
                        <a:pt x="192920" y="525069"/>
                        <a:pt x="177089" y="630904"/>
                      </a:cubicBezTo>
                      <a:close/>
                      <a:moveTo>
                        <a:pt x="76759" y="501047"/>
                      </a:moveTo>
                      <a:cubicBezTo>
                        <a:pt x="112129" y="441801"/>
                        <a:pt x="157849" y="381857"/>
                        <a:pt x="157468" y="309721"/>
                      </a:cubicBezTo>
                      <a:cubicBezTo>
                        <a:pt x="168009" y="310737"/>
                        <a:pt x="178550" y="311499"/>
                        <a:pt x="189218" y="312071"/>
                      </a:cubicBezTo>
                      <a:cubicBezTo>
                        <a:pt x="157550" y="417906"/>
                        <a:pt x="125908" y="523887"/>
                        <a:pt x="94285" y="630015"/>
                      </a:cubicBezTo>
                      <a:cubicBezTo>
                        <a:pt x="74854" y="629571"/>
                        <a:pt x="55423" y="629126"/>
                        <a:pt x="35992" y="628491"/>
                      </a:cubicBezTo>
                      <a:cubicBezTo>
                        <a:pt x="33960" y="582454"/>
                        <a:pt x="54026" y="539591"/>
                        <a:pt x="76886" y="500920"/>
                      </a:cubicBezTo>
                      <a:close/>
                      <a:moveTo>
                        <a:pt x="356858" y="897604"/>
                      </a:moveTo>
                      <a:cubicBezTo>
                        <a:pt x="221222" y="951325"/>
                        <a:pt x="58725" y="859504"/>
                        <a:pt x="34024" y="716248"/>
                      </a:cubicBezTo>
                      <a:cubicBezTo>
                        <a:pt x="191294" y="742912"/>
                        <a:pt x="352178" y="739813"/>
                        <a:pt x="508305" y="707104"/>
                      </a:cubicBezTo>
                      <a:lnTo>
                        <a:pt x="509194" y="707549"/>
                      </a:lnTo>
                      <a:cubicBezTo>
                        <a:pt x="496145" y="793623"/>
                        <a:pt x="438030" y="866134"/>
                        <a:pt x="356858" y="897604"/>
                      </a:cubicBezTo>
                      <a:close/>
                      <a:moveTo>
                        <a:pt x="512560" y="681704"/>
                      </a:moveTo>
                      <a:cubicBezTo>
                        <a:pt x="511855" y="684092"/>
                        <a:pt x="510985" y="686422"/>
                        <a:pt x="509956" y="688689"/>
                      </a:cubicBezTo>
                      <a:cubicBezTo>
                        <a:pt x="348952" y="722706"/>
                        <a:pt x="182842" y="724865"/>
                        <a:pt x="21006" y="695039"/>
                      </a:cubicBezTo>
                      <a:cubicBezTo>
                        <a:pt x="14332" y="679355"/>
                        <a:pt x="14961" y="661511"/>
                        <a:pt x="22721" y="646335"/>
                      </a:cubicBezTo>
                      <a:cubicBezTo>
                        <a:pt x="183897" y="651967"/>
                        <a:pt x="345263" y="649148"/>
                        <a:pt x="506146" y="637889"/>
                      </a:cubicBezTo>
                      <a:cubicBezTo>
                        <a:pt x="514351" y="650945"/>
                        <a:pt x="516681" y="666845"/>
                        <a:pt x="512560" y="68170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48" name="Google Shape;1548;p12"/>
              <p:cNvSpPr/>
              <p:nvPr/>
            </p:nvSpPr>
            <p:spPr>
              <a:xfrm>
                <a:off x="786930" y="-312241"/>
                <a:ext cx="17700" cy="3290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49" name="Google Shape;1549;p12"/>
          <p:cNvGrpSpPr/>
          <p:nvPr/>
        </p:nvGrpSpPr>
        <p:grpSpPr>
          <a:xfrm>
            <a:off x="7310064" y="1807216"/>
            <a:ext cx="148551" cy="170121"/>
            <a:chOff x="3462796" y="2555878"/>
            <a:chExt cx="157798" cy="180711"/>
          </a:xfrm>
        </p:grpSpPr>
        <p:sp>
          <p:nvSpPr>
            <p:cNvPr id="1550" name="Google Shape;1550;p12"/>
            <p:cNvSpPr/>
            <p:nvPr/>
          </p:nvSpPr>
          <p:spPr>
            <a:xfrm>
              <a:off x="3528860" y="2555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12"/>
            <p:cNvSpPr/>
            <p:nvPr/>
          </p:nvSpPr>
          <p:spPr>
            <a:xfrm>
              <a:off x="3528860" y="268287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12"/>
            <p:cNvSpPr/>
            <p:nvPr/>
          </p:nvSpPr>
          <p:spPr>
            <a:xfrm>
              <a:off x="3571315" y="2597137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12"/>
            <p:cNvSpPr/>
            <p:nvPr/>
          </p:nvSpPr>
          <p:spPr>
            <a:xfrm>
              <a:off x="3572203" y="2660050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12"/>
            <p:cNvSpPr/>
            <p:nvPr/>
          </p:nvSpPr>
          <p:spPr>
            <a:xfrm>
              <a:off x="3466564" y="2662661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12"/>
            <p:cNvSpPr/>
            <p:nvPr/>
          </p:nvSpPr>
          <p:spPr>
            <a:xfrm>
              <a:off x="3462796" y="2597064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6" name="Google Shape;1556;p12"/>
          <p:cNvGrpSpPr/>
          <p:nvPr/>
        </p:nvGrpSpPr>
        <p:grpSpPr>
          <a:xfrm>
            <a:off x="6425530" y="0"/>
            <a:ext cx="985363" cy="3010692"/>
            <a:chOff x="6010934" y="-404723"/>
            <a:chExt cx="1046700" cy="3198101"/>
          </a:xfrm>
        </p:grpSpPr>
        <p:grpSp>
          <p:nvGrpSpPr>
            <p:cNvPr id="1557" name="Google Shape;1557;p12"/>
            <p:cNvGrpSpPr/>
            <p:nvPr/>
          </p:nvGrpSpPr>
          <p:grpSpPr>
            <a:xfrm>
              <a:off x="6010934" y="1746678"/>
              <a:ext cx="1046700" cy="1046700"/>
              <a:chOff x="764100" y="3623300"/>
              <a:chExt cx="1046700" cy="1046700"/>
            </a:xfrm>
          </p:grpSpPr>
          <p:sp>
            <p:nvSpPr>
              <p:cNvPr id="1558" name="Google Shape;1558;p12"/>
              <p:cNvSpPr/>
              <p:nvPr/>
            </p:nvSpPr>
            <p:spPr>
              <a:xfrm>
                <a:off x="764100" y="3623300"/>
                <a:ext cx="1046700" cy="10467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12"/>
              <p:cNvSpPr/>
              <p:nvPr/>
            </p:nvSpPr>
            <p:spPr>
              <a:xfrm>
                <a:off x="922769" y="3781968"/>
                <a:ext cx="729300" cy="729300"/>
              </a:xfrm>
              <a:prstGeom prst="ellipse">
                <a:avLst/>
              </a:prstGeom>
              <a:solidFill>
                <a:srgbClr val="FFFFFF">
                  <a:alpha val="13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0" name="Google Shape;1560;p12"/>
            <p:cNvGrpSpPr/>
            <p:nvPr/>
          </p:nvGrpSpPr>
          <p:grpSpPr>
            <a:xfrm>
              <a:off x="6308747" y="-404723"/>
              <a:ext cx="441786" cy="2976610"/>
              <a:chOff x="1121941" y="1239413"/>
              <a:chExt cx="404159" cy="2723090"/>
            </a:xfrm>
          </p:grpSpPr>
          <p:sp>
            <p:nvSpPr>
              <p:cNvPr id="1561" name="Google Shape;1561;p12"/>
              <p:cNvSpPr/>
              <p:nvPr/>
            </p:nvSpPr>
            <p:spPr>
              <a:xfrm>
                <a:off x="1308652" y="1239413"/>
                <a:ext cx="17700" cy="1738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62" name="Google Shape;1562;p12"/>
              <p:cNvGrpSpPr/>
              <p:nvPr/>
            </p:nvGrpSpPr>
            <p:grpSpPr>
              <a:xfrm>
                <a:off x="1121941" y="2971595"/>
                <a:ext cx="404159" cy="990908"/>
                <a:chOff x="1121941" y="2969319"/>
                <a:chExt cx="404159" cy="990908"/>
              </a:xfrm>
            </p:grpSpPr>
            <p:sp>
              <p:nvSpPr>
                <p:cNvPr id="1563" name="Google Shape;1563;p12"/>
                <p:cNvSpPr/>
                <p:nvPr/>
              </p:nvSpPr>
              <p:spPr>
                <a:xfrm>
                  <a:off x="1210876" y="2975878"/>
                  <a:ext cx="215728" cy="222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728" h="222824" extrusionOk="0">
                      <a:moveTo>
                        <a:pt x="14190" y="222824"/>
                      </a:moveTo>
                      <a:cubicBezTo>
                        <a:pt x="13301" y="174692"/>
                        <a:pt x="-21687" y="79251"/>
                        <a:pt x="21620" y="60582"/>
                      </a:cubicBezTo>
                      <a:cubicBezTo>
                        <a:pt x="36987" y="27244"/>
                        <a:pt x="55021" y="2797"/>
                        <a:pt x="105440" y="321"/>
                      </a:cubicBezTo>
                      <a:cubicBezTo>
                        <a:pt x="154017" y="-2156"/>
                        <a:pt x="177385" y="9655"/>
                        <a:pt x="182021" y="37976"/>
                      </a:cubicBezTo>
                      <a:cubicBezTo>
                        <a:pt x="233265" y="47692"/>
                        <a:pt x="210405" y="171326"/>
                        <a:pt x="211993" y="215776"/>
                      </a:cubicBezTo>
                      <a:cubicBezTo>
                        <a:pt x="143159" y="198060"/>
                        <a:pt x="79024" y="196790"/>
                        <a:pt x="14190" y="22282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4" name="Google Shape;1564;p12"/>
                <p:cNvSpPr/>
                <p:nvPr/>
              </p:nvSpPr>
              <p:spPr>
                <a:xfrm>
                  <a:off x="1128931" y="3411844"/>
                  <a:ext cx="389306" cy="540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306" h="540604" extrusionOk="0">
                      <a:moveTo>
                        <a:pt x="192718" y="540604"/>
                      </a:moveTo>
                      <a:cubicBezTo>
                        <a:pt x="42795" y="527142"/>
                        <a:pt x="232596" y="425161"/>
                        <a:pt x="116836" y="455260"/>
                      </a:cubicBezTo>
                      <a:cubicBezTo>
                        <a:pt x="83054" y="460150"/>
                        <a:pt x="19744" y="479835"/>
                        <a:pt x="7679" y="435512"/>
                      </a:cubicBezTo>
                      <a:cubicBezTo>
                        <a:pt x="-6227" y="397920"/>
                        <a:pt x="57844" y="371440"/>
                        <a:pt x="34857" y="364582"/>
                      </a:cubicBezTo>
                      <a:cubicBezTo>
                        <a:pt x="15807" y="363122"/>
                        <a:pt x="3107" y="353533"/>
                        <a:pt x="1393" y="338801"/>
                      </a:cubicBezTo>
                      <a:cubicBezTo>
                        <a:pt x="-3560" y="319434"/>
                        <a:pt x="17585" y="304638"/>
                        <a:pt x="35175" y="291748"/>
                      </a:cubicBezTo>
                      <a:cubicBezTo>
                        <a:pt x="33651" y="285398"/>
                        <a:pt x="30158" y="276762"/>
                        <a:pt x="28380" y="270412"/>
                      </a:cubicBezTo>
                      <a:cubicBezTo>
                        <a:pt x="-19689" y="256061"/>
                        <a:pt x="-258" y="192307"/>
                        <a:pt x="38985" y="180877"/>
                      </a:cubicBezTo>
                      <a:cubicBezTo>
                        <a:pt x="42490" y="180629"/>
                        <a:pt x="45138" y="177588"/>
                        <a:pt x="44890" y="174082"/>
                      </a:cubicBezTo>
                      <a:cubicBezTo>
                        <a:pt x="44643" y="170577"/>
                        <a:pt x="41601" y="167929"/>
                        <a:pt x="38096" y="168177"/>
                      </a:cubicBezTo>
                      <a:cubicBezTo>
                        <a:pt x="3044" y="163224"/>
                        <a:pt x="21776" y="119663"/>
                        <a:pt x="43303" y="106836"/>
                      </a:cubicBezTo>
                      <a:cubicBezTo>
                        <a:pt x="74418" y="82706"/>
                        <a:pt x="71370" y="31969"/>
                        <a:pt x="69020" y="5680"/>
                      </a:cubicBezTo>
                      <a:cubicBezTo>
                        <a:pt x="85911" y="5045"/>
                        <a:pt x="131758" y="4664"/>
                        <a:pt x="151570" y="4601"/>
                      </a:cubicBezTo>
                      <a:cubicBezTo>
                        <a:pt x="174303" y="59274"/>
                        <a:pt x="87499" y="134903"/>
                        <a:pt x="126170" y="158652"/>
                      </a:cubicBezTo>
                      <a:cubicBezTo>
                        <a:pt x="332545" y="108296"/>
                        <a:pt x="234120" y="166526"/>
                        <a:pt x="237422" y="1362"/>
                      </a:cubicBezTo>
                      <a:cubicBezTo>
                        <a:pt x="249741" y="-2130"/>
                        <a:pt x="299271" y="2378"/>
                        <a:pt x="325624" y="854"/>
                      </a:cubicBezTo>
                      <a:cubicBezTo>
                        <a:pt x="266823" y="105439"/>
                        <a:pt x="408174" y="108804"/>
                        <a:pt x="387155" y="185449"/>
                      </a:cubicBezTo>
                      <a:cubicBezTo>
                        <a:pt x="375090" y="210849"/>
                        <a:pt x="334958" y="200752"/>
                        <a:pt x="326830" y="215802"/>
                      </a:cubicBezTo>
                      <a:cubicBezTo>
                        <a:pt x="326830" y="221707"/>
                        <a:pt x="332101" y="222152"/>
                        <a:pt x="337054" y="222152"/>
                      </a:cubicBezTo>
                      <a:cubicBezTo>
                        <a:pt x="407539" y="236439"/>
                        <a:pt x="379472" y="299177"/>
                        <a:pt x="313876" y="302733"/>
                      </a:cubicBezTo>
                      <a:cubicBezTo>
                        <a:pt x="286508" y="321783"/>
                        <a:pt x="354897" y="305337"/>
                        <a:pt x="360866" y="348326"/>
                      </a:cubicBezTo>
                      <a:cubicBezTo>
                        <a:pt x="367661" y="376711"/>
                        <a:pt x="350135" y="382108"/>
                        <a:pt x="333307" y="403444"/>
                      </a:cubicBezTo>
                      <a:cubicBezTo>
                        <a:pt x="365565" y="417414"/>
                        <a:pt x="387663" y="440084"/>
                        <a:pt x="362200" y="476469"/>
                      </a:cubicBezTo>
                      <a:cubicBezTo>
                        <a:pt x="318321" y="516411"/>
                        <a:pt x="249868" y="528857"/>
                        <a:pt x="192718" y="540604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5" name="Google Shape;1565;p12"/>
                <p:cNvSpPr/>
                <p:nvPr/>
              </p:nvSpPr>
              <p:spPr>
                <a:xfrm>
                  <a:off x="1121941" y="2969319"/>
                  <a:ext cx="404159" cy="9909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159" h="990908" extrusionOk="0">
                      <a:moveTo>
                        <a:pt x="396558" y="583905"/>
                      </a:moveTo>
                      <a:cubicBezTo>
                        <a:pt x="363665" y="545170"/>
                        <a:pt x="299149" y="524850"/>
                        <a:pt x="338075" y="447063"/>
                      </a:cubicBezTo>
                      <a:cubicBezTo>
                        <a:pt x="339535" y="444205"/>
                        <a:pt x="370904" y="448269"/>
                        <a:pt x="367920" y="426933"/>
                      </a:cubicBezTo>
                      <a:cubicBezTo>
                        <a:pt x="376619" y="356321"/>
                        <a:pt x="377762" y="266786"/>
                        <a:pt x="312865" y="222019"/>
                      </a:cubicBezTo>
                      <a:cubicBezTo>
                        <a:pt x="314326" y="182014"/>
                        <a:pt x="328359" y="29931"/>
                        <a:pt x="274257" y="35328"/>
                      </a:cubicBezTo>
                      <a:cubicBezTo>
                        <a:pt x="255207" y="-16234"/>
                        <a:pt x="119635" y="-11789"/>
                        <a:pt x="115888" y="51521"/>
                      </a:cubicBezTo>
                      <a:cubicBezTo>
                        <a:pt x="66358" y="56474"/>
                        <a:pt x="92711" y="194840"/>
                        <a:pt x="93600" y="232242"/>
                      </a:cubicBezTo>
                      <a:cubicBezTo>
                        <a:pt x="31814" y="278470"/>
                        <a:pt x="26607" y="363941"/>
                        <a:pt x="28766" y="435442"/>
                      </a:cubicBezTo>
                      <a:cubicBezTo>
                        <a:pt x="29211" y="460842"/>
                        <a:pt x="57849" y="448840"/>
                        <a:pt x="70740" y="450746"/>
                      </a:cubicBezTo>
                      <a:cubicBezTo>
                        <a:pt x="73851" y="483511"/>
                        <a:pt x="74994" y="521611"/>
                        <a:pt x="46991" y="544408"/>
                      </a:cubicBezTo>
                      <a:cubicBezTo>
                        <a:pt x="20829" y="559775"/>
                        <a:pt x="1906" y="611464"/>
                        <a:pt x="44133" y="617497"/>
                      </a:cubicBezTo>
                      <a:cubicBezTo>
                        <a:pt x="890" y="630197"/>
                        <a:pt x="-22097" y="700682"/>
                        <a:pt x="29973" y="716557"/>
                      </a:cubicBezTo>
                      <a:cubicBezTo>
                        <a:pt x="31179" y="718461"/>
                        <a:pt x="32132" y="730336"/>
                        <a:pt x="35878" y="733384"/>
                      </a:cubicBezTo>
                      <a:cubicBezTo>
                        <a:pt x="-9588" y="750021"/>
                        <a:pt x="-11620" y="809584"/>
                        <a:pt x="41276" y="813584"/>
                      </a:cubicBezTo>
                      <a:cubicBezTo>
                        <a:pt x="-3746" y="839747"/>
                        <a:pt x="-8318" y="908200"/>
                        <a:pt x="53150" y="912772"/>
                      </a:cubicBezTo>
                      <a:cubicBezTo>
                        <a:pt x="88837" y="913153"/>
                        <a:pt x="124016" y="903310"/>
                        <a:pt x="159259" y="898421"/>
                      </a:cubicBezTo>
                      <a:cubicBezTo>
                        <a:pt x="137224" y="913788"/>
                        <a:pt x="124270" y="946998"/>
                        <a:pt x="142368" y="970176"/>
                      </a:cubicBezTo>
                      <a:cubicBezTo>
                        <a:pt x="170879" y="1006688"/>
                        <a:pt x="222568" y="986051"/>
                        <a:pt x="258319" y="975319"/>
                      </a:cubicBezTo>
                      <a:cubicBezTo>
                        <a:pt x="297562" y="961285"/>
                        <a:pt x="346012" y="957857"/>
                        <a:pt x="374079" y="923821"/>
                      </a:cubicBezTo>
                      <a:cubicBezTo>
                        <a:pt x="397638" y="896008"/>
                        <a:pt x="385382" y="849653"/>
                        <a:pt x="346647" y="845652"/>
                      </a:cubicBezTo>
                      <a:cubicBezTo>
                        <a:pt x="371279" y="834501"/>
                        <a:pt x="382207" y="805495"/>
                        <a:pt x="371057" y="780857"/>
                      </a:cubicBezTo>
                      <a:cubicBezTo>
                        <a:pt x="362344" y="761610"/>
                        <a:pt x="342259" y="750123"/>
                        <a:pt x="321247" y="752371"/>
                      </a:cubicBezTo>
                      <a:cubicBezTo>
                        <a:pt x="385382" y="748434"/>
                        <a:pt x="427991" y="685505"/>
                        <a:pt x="350584" y="659597"/>
                      </a:cubicBezTo>
                      <a:cubicBezTo>
                        <a:pt x="302515" y="655787"/>
                        <a:pt x="436690" y="669821"/>
                        <a:pt x="396558" y="583905"/>
                      </a:cubicBezTo>
                      <a:close/>
                      <a:moveTo>
                        <a:pt x="291339" y="83525"/>
                      </a:moveTo>
                      <a:cubicBezTo>
                        <a:pt x="291847" y="98828"/>
                        <a:pt x="292418" y="114132"/>
                        <a:pt x="292926" y="129435"/>
                      </a:cubicBezTo>
                      <a:lnTo>
                        <a:pt x="105792" y="175981"/>
                      </a:lnTo>
                      <a:cubicBezTo>
                        <a:pt x="105030" y="163916"/>
                        <a:pt x="104776" y="151851"/>
                        <a:pt x="104776" y="139786"/>
                      </a:cubicBezTo>
                      <a:cubicBezTo>
                        <a:pt x="166307" y="129753"/>
                        <a:pt x="229172" y="100162"/>
                        <a:pt x="291085" y="83525"/>
                      </a:cubicBezTo>
                      <a:close/>
                      <a:moveTo>
                        <a:pt x="293561" y="147533"/>
                      </a:moveTo>
                      <a:lnTo>
                        <a:pt x="295847" y="212049"/>
                      </a:lnTo>
                      <a:cubicBezTo>
                        <a:pt x="235459" y="188897"/>
                        <a:pt x="168117" y="192212"/>
                        <a:pt x="110300" y="221193"/>
                      </a:cubicBezTo>
                      <a:cubicBezTo>
                        <a:pt x="109094" y="212113"/>
                        <a:pt x="108141" y="202969"/>
                        <a:pt x="107379" y="193824"/>
                      </a:cubicBezTo>
                      <a:close/>
                      <a:moveTo>
                        <a:pt x="194057" y="16152"/>
                      </a:moveTo>
                      <a:cubicBezTo>
                        <a:pt x="213869" y="14056"/>
                        <a:pt x="248984" y="13548"/>
                        <a:pt x="256096" y="36979"/>
                      </a:cubicBezTo>
                      <a:cubicBezTo>
                        <a:pt x="215139" y="41107"/>
                        <a:pt x="174181" y="45615"/>
                        <a:pt x="133224" y="49679"/>
                      </a:cubicBezTo>
                      <a:cubicBezTo>
                        <a:pt x="136208" y="21613"/>
                        <a:pt x="171768" y="18438"/>
                        <a:pt x="193803" y="16152"/>
                      </a:cubicBezTo>
                      <a:close/>
                      <a:moveTo>
                        <a:pt x="111507" y="70444"/>
                      </a:moveTo>
                      <a:cubicBezTo>
                        <a:pt x="137605" y="72095"/>
                        <a:pt x="295276" y="37170"/>
                        <a:pt x="290323" y="65554"/>
                      </a:cubicBezTo>
                      <a:cubicBezTo>
                        <a:pt x="228918" y="86446"/>
                        <a:pt x="165355" y="103083"/>
                        <a:pt x="105093" y="126197"/>
                      </a:cubicBezTo>
                      <a:cubicBezTo>
                        <a:pt x="106681" y="108417"/>
                        <a:pt x="102680" y="86065"/>
                        <a:pt x="111189" y="70444"/>
                      </a:cubicBezTo>
                      <a:close/>
                      <a:moveTo>
                        <a:pt x="46419" y="432902"/>
                      </a:moveTo>
                      <a:cubicBezTo>
                        <a:pt x="42609" y="356067"/>
                        <a:pt x="52769" y="256499"/>
                        <a:pt x="137034" y="227416"/>
                      </a:cubicBezTo>
                      <a:cubicBezTo>
                        <a:pt x="293561" y="176616"/>
                        <a:pt x="379921" y="271866"/>
                        <a:pt x="350521" y="426870"/>
                      </a:cubicBezTo>
                      <a:close/>
                      <a:moveTo>
                        <a:pt x="262319" y="567204"/>
                      </a:moveTo>
                      <a:lnTo>
                        <a:pt x="131636" y="595081"/>
                      </a:lnTo>
                      <a:cubicBezTo>
                        <a:pt x="113348" y="568538"/>
                        <a:pt x="184595" y="524850"/>
                        <a:pt x="164974" y="448459"/>
                      </a:cubicBezTo>
                      <a:lnTo>
                        <a:pt x="238443" y="446999"/>
                      </a:lnTo>
                      <a:cubicBezTo>
                        <a:pt x="232189" y="488604"/>
                        <a:pt x="240558" y="531086"/>
                        <a:pt x="262129" y="567204"/>
                      </a:cubicBezTo>
                      <a:close/>
                      <a:moveTo>
                        <a:pt x="36069" y="586890"/>
                      </a:moveTo>
                      <a:cubicBezTo>
                        <a:pt x="68771" y="527644"/>
                        <a:pt x="97854" y="542440"/>
                        <a:pt x="88456" y="450238"/>
                      </a:cubicBezTo>
                      <a:lnTo>
                        <a:pt x="147194" y="449031"/>
                      </a:lnTo>
                      <a:cubicBezTo>
                        <a:pt x="167514" y="524469"/>
                        <a:pt x="99442" y="554759"/>
                        <a:pt x="112269" y="599272"/>
                      </a:cubicBezTo>
                      <a:cubicBezTo>
                        <a:pt x="91758" y="603272"/>
                        <a:pt x="37466" y="620926"/>
                        <a:pt x="35878" y="586890"/>
                      </a:cubicBezTo>
                      <a:close/>
                      <a:moveTo>
                        <a:pt x="354521" y="867496"/>
                      </a:moveTo>
                      <a:cubicBezTo>
                        <a:pt x="402781" y="909914"/>
                        <a:pt x="318771" y="944458"/>
                        <a:pt x="283211" y="949347"/>
                      </a:cubicBezTo>
                      <a:cubicBezTo>
                        <a:pt x="248095" y="957158"/>
                        <a:pt x="212154" y="978875"/>
                        <a:pt x="175642" y="970239"/>
                      </a:cubicBezTo>
                      <a:cubicBezTo>
                        <a:pt x="158497" y="964588"/>
                        <a:pt x="146178" y="949094"/>
                        <a:pt x="153544" y="930805"/>
                      </a:cubicBezTo>
                      <a:cubicBezTo>
                        <a:pt x="160021" y="906612"/>
                        <a:pt x="304483" y="850160"/>
                        <a:pt x="354331" y="867496"/>
                      </a:cubicBezTo>
                      <a:close/>
                      <a:moveTo>
                        <a:pt x="354204" y="786153"/>
                      </a:moveTo>
                      <a:cubicBezTo>
                        <a:pt x="394399" y="853463"/>
                        <a:pt x="147765" y="877339"/>
                        <a:pt x="105157" y="889086"/>
                      </a:cubicBezTo>
                      <a:cubicBezTo>
                        <a:pt x="51372" y="908136"/>
                        <a:pt x="-12699" y="873592"/>
                        <a:pt x="53912" y="821966"/>
                      </a:cubicBezTo>
                      <a:cubicBezTo>
                        <a:pt x="113793" y="817648"/>
                        <a:pt x="325502" y="741766"/>
                        <a:pt x="354013" y="786153"/>
                      </a:cubicBezTo>
                      <a:close/>
                      <a:moveTo>
                        <a:pt x="293053" y="674392"/>
                      </a:moveTo>
                      <a:cubicBezTo>
                        <a:pt x="319977" y="665884"/>
                        <a:pt x="378143" y="666963"/>
                        <a:pt x="373000" y="710841"/>
                      </a:cubicBezTo>
                      <a:cubicBezTo>
                        <a:pt x="350838" y="738020"/>
                        <a:pt x="307214" y="742210"/>
                        <a:pt x="275972" y="753831"/>
                      </a:cubicBezTo>
                      <a:cubicBezTo>
                        <a:pt x="232030" y="758022"/>
                        <a:pt x="61977" y="815490"/>
                        <a:pt x="26988" y="789454"/>
                      </a:cubicBezTo>
                      <a:cubicBezTo>
                        <a:pt x="-10032" y="761896"/>
                        <a:pt x="65088" y="743608"/>
                        <a:pt x="53912" y="723859"/>
                      </a:cubicBezTo>
                      <a:cubicBezTo>
                        <a:pt x="132462" y="707666"/>
                        <a:pt x="214059" y="690648"/>
                        <a:pt x="292863" y="674392"/>
                      </a:cubicBezTo>
                      <a:close/>
                      <a:moveTo>
                        <a:pt x="354648" y="639531"/>
                      </a:moveTo>
                      <a:cubicBezTo>
                        <a:pt x="294323" y="652993"/>
                        <a:pt x="239840" y="662772"/>
                        <a:pt x="179515" y="676044"/>
                      </a:cubicBezTo>
                      <a:lnTo>
                        <a:pt x="47308" y="704555"/>
                      </a:lnTo>
                      <a:cubicBezTo>
                        <a:pt x="37021" y="705889"/>
                        <a:pt x="23750" y="694522"/>
                        <a:pt x="19241" y="685505"/>
                      </a:cubicBezTo>
                      <a:cubicBezTo>
                        <a:pt x="-15620" y="609813"/>
                        <a:pt x="264224" y="596160"/>
                        <a:pt x="316294" y="573745"/>
                      </a:cubicBezTo>
                      <a:cubicBezTo>
                        <a:pt x="326899" y="571459"/>
                        <a:pt x="326835" y="553298"/>
                        <a:pt x="314961" y="555838"/>
                      </a:cubicBezTo>
                      <a:lnTo>
                        <a:pt x="281687" y="563331"/>
                      </a:lnTo>
                      <a:cubicBezTo>
                        <a:pt x="258871" y="529206"/>
                        <a:pt x="249695" y="487760"/>
                        <a:pt x="255969" y="447190"/>
                      </a:cubicBezTo>
                      <a:lnTo>
                        <a:pt x="321946" y="445856"/>
                      </a:lnTo>
                      <a:cubicBezTo>
                        <a:pt x="294831" y="486433"/>
                        <a:pt x="311722" y="544154"/>
                        <a:pt x="352870" y="568347"/>
                      </a:cubicBezTo>
                      <a:cubicBezTo>
                        <a:pt x="382398" y="583334"/>
                        <a:pt x="401575" y="632483"/>
                        <a:pt x="354458" y="63953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6" name="Google Shape;1566;p12"/>
                <p:cNvSpPr/>
                <p:nvPr/>
              </p:nvSpPr>
              <p:spPr>
                <a:xfrm>
                  <a:off x="1160257" y="3179981"/>
                  <a:ext cx="324636" cy="229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636" h="229478" extrusionOk="0">
                      <a:moveTo>
                        <a:pt x="1626" y="229478"/>
                      </a:moveTo>
                      <a:cubicBezTo>
                        <a:pt x="-8216" y="108447"/>
                        <a:pt x="24042" y="-8456"/>
                        <a:pt x="169393" y="878"/>
                      </a:cubicBezTo>
                      <a:cubicBezTo>
                        <a:pt x="307379" y="-10678"/>
                        <a:pt x="337541" y="93334"/>
                        <a:pt x="320206" y="222176"/>
                      </a:cubicBezTo>
                      <a:cubicBezTo>
                        <a:pt x="210923" y="232019"/>
                        <a:pt x="109767" y="228018"/>
                        <a:pt x="1626" y="229478"/>
                      </a:cubicBezTo>
                      <a:close/>
                    </a:path>
                  </a:pathLst>
                </a:custGeom>
                <a:solidFill>
                  <a:srgbClr val="FFFFFF">
                    <a:alpha val="1341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2900" y="760925"/>
            <a:ext cx="5660100" cy="4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Amatic SC"/>
              <a:buNone/>
              <a:defRPr sz="3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2900" y="1430148"/>
            <a:ext cx="56601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⊹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×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Semi Condensed Light"/>
              <a:buChar char="⬩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●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ncode Sans Semi Condensed Light"/>
              <a:buChar char="○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Encode Sans Semi Condensed Light"/>
              <a:buChar char="■"/>
              <a:defRPr sz="2400"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 rtl="0">
              <a:buNone/>
              <a:defRPr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  <p:sldLayoutId id="2147483657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grammingsimplified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heconversation.com/" TargetMode="External"/><Relationship Id="rId4" Type="http://schemas.openxmlformats.org/officeDocument/2006/relationships/hyperlink" Target="https://www.geeksforgeeks.org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p13"/>
          <p:cNvSpPr txBox="1">
            <a:spLocks noGrp="1"/>
          </p:cNvSpPr>
          <p:nvPr>
            <p:ph type="ctrTitle"/>
          </p:nvPr>
        </p:nvSpPr>
        <p:spPr>
          <a:xfrm>
            <a:off x="868000" y="2571750"/>
            <a:ext cx="7945800" cy="8214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tx1"/>
                </a:solidFill>
                <a:effectLst>
                  <a:glow>
                    <a:schemeClr val="accent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project final defense on Springball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48E1C0-70D4-46CD-BB7C-6A7399548EA2}"/>
              </a:ext>
            </a:extLst>
          </p:cNvPr>
          <p:cNvSpPr txBox="1"/>
          <p:nvPr/>
        </p:nvSpPr>
        <p:spPr>
          <a:xfrm>
            <a:off x="1651000" y="3213101"/>
            <a:ext cx="5626100" cy="2328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600" b="1" i="0" u="none" strike="noStrike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Presentation by:</a:t>
            </a:r>
            <a:endParaRPr lang="en-US" sz="1600" b="0" dirty="0">
              <a:solidFill>
                <a:schemeClr val="tx1"/>
              </a:solidFill>
              <a:effectLst/>
              <a:latin typeface="Bahnschrift" panose="020B0502040204020203" pitchFamily="34" charset="0"/>
            </a:endParaRPr>
          </a:p>
          <a:p>
            <a:pPr algn="ctr" rtl="0">
              <a:spcBef>
                <a:spcPts val="1000"/>
              </a:spcBef>
              <a:spcAft>
                <a:spcPts val="0"/>
              </a:spcAft>
            </a:pPr>
            <a:r>
              <a:rPr lang="en-US" sz="1600" b="1" i="0" u="none" strike="noStrike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Krima Madhikarmi</a:t>
            </a:r>
            <a:endParaRPr lang="en-US" sz="1600" b="0" dirty="0">
              <a:solidFill>
                <a:schemeClr val="tx1"/>
              </a:solidFill>
              <a:effectLst/>
              <a:latin typeface="Bahnschrift" panose="020B0502040204020203" pitchFamily="34" charset="0"/>
            </a:endParaRPr>
          </a:p>
          <a:p>
            <a:pPr algn="ctr" rtl="0">
              <a:spcBef>
                <a:spcPts val="1000"/>
              </a:spcBef>
              <a:spcAft>
                <a:spcPts val="0"/>
              </a:spcAft>
            </a:pPr>
            <a:r>
              <a:rPr lang="en-US" sz="1600" b="1" i="0" u="none" strike="noStrike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Binisha Naga</a:t>
            </a:r>
            <a:endParaRPr lang="en-US" sz="1600" b="0" dirty="0">
              <a:solidFill>
                <a:schemeClr val="tx1"/>
              </a:solidFill>
              <a:effectLst/>
              <a:latin typeface="Bahnschrift" panose="020B0502040204020203" pitchFamily="34" charset="0"/>
            </a:endParaRPr>
          </a:p>
          <a:p>
            <a:pPr algn="ctr" rtl="0">
              <a:spcBef>
                <a:spcPts val="1000"/>
              </a:spcBef>
              <a:spcAft>
                <a:spcPts val="0"/>
              </a:spcAft>
            </a:pPr>
            <a:r>
              <a:rPr lang="en-US" sz="1600" b="1" i="0" u="none" strike="noStrike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Usha Suwal</a:t>
            </a:r>
            <a:endParaRPr lang="en-US" sz="1600" b="0" dirty="0">
              <a:solidFill>
                <a:schemeClr val="tx1"/>
              </a:solidFill>
              <a:effectLst/>
              <a:latin typeface="Bahnschrift" panose="020B0502040204020203" pitchFamily="34" charset="0"/>
            </a:endParaRPr>
          </a:p>
          <a:p>
            <a:pPr algn="ctr" rtl="0">
              <a:spcBef>
                <a:spcPts val="1000"/>
              </a:spcBef>
              <a:spcAft>
                <a:spcPts val="0"/>
              </a:spcAft>
            </a:pPr>
            <a:r>
              <a:rPr lang="en-US" sz="1600" b="1" i="0" u="none" strike="noStrike" dirty="0"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Deepika Sainju</a:t>
            </a:r>
            <a:endParaRPr lang="en-US" sz="1600" b="0" dirty="0">
              <a:solidFill>
                <a:schemeClr val="tx1"/>
              </a:solidFill>
              <a:effectLst/>
              <a:latin typeface="Bahnschrift" panose="020B0502040204020203" pitchFamily="34" charset="0"/>
            </a:endParaRPr>
          </a:p>
          <a:p>
            <a:br>
              <a:rPr lang="en-US" sz="1600" dirty="0">
                <a:solidFill>
                  <a:schemeClr val="tx1"/>
                </a:solidFill>
                <a:latin typeface="Bahnschrift" panose="020B0502040204020203" pitchFamily="34" charset="0"/>
              </a:rPr>
            </a:br>
            <a:endParaRPr lang="en-US" sz="16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98A1"/>
        </a:solidFill>
        <a:effectLst/>
      </p:bgPr>
    </p:bg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33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840" name="Google Shape;1840;p33"/>
          <p:cNvSpPr txBox="1">
            <a:spLocks noGrp="1"/>
          </p:cNvSpPr>
          <p:nvPr>
            <p:ph type="body" idx="4294967295"/>
          </p:nvPr>
        </p:nvSpPr>
        <p:spPr>
          <a:xfrm>
            <a:off x="372700" y="0"/>
            <a:ext cx="5837600" cy="10742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  <a:latin typeface="Amatic SC"/>
                <a:ea typeface="Amatic SC"/>
                <a:cs typeface="Amatic SC"/>
                <a:sym typeface="Amatic SC"/>
              </a:rPr>
              <a:t>Requirement Analysis</a:t>
            </a:r>
            <a:endParaRPr sz="6000" b="1" dirty="0">
              <a:solidFill>
                <a:schemeClr val="tx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D092A6-DBCB-493F-A51F-E9156C65310B}"/>
              </a:ext>
            </a:extLst>
          </p:cNvPr>
          <p:cNvSpPr txBox="1"/>
          <p:nvPr/>
        </p:nvSpPr>
        <p:spPr>
          <a:xfrm>
            <a:off x="372700" y="1206500"/>
            <a:ext cx="5621700" cy="3483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Functional Requirement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Major entities of game: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Main menu 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Start game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Obstacles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Collide with ball 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Game Over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Calculate Score</a:t>
            </a:r>
          </a:p>
          <a:p>
            <a:endParaRPr lang="en-US" sz="1800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98A1"/>
        </a:solidFill>
        <a:effectLst/>
      </p:bgPr>
    </p:bg>
    <p:spTree>
      <p:nvGrpSpPr>
        <p:cNvPr id="1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33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840" name="Google Shape;1840;p33"/>
          <p:cNvSpPr txBox="1">
            <a:spLocks noGrp="1"/>
          </p:cNvSpPr>
          <p:nvPr>
            <p:ph type="body" idx="4294967295"/>
          </p:nvPr>
        </p:nvSpPr>
        <p:spPr>
          <a:xfrm>
            <a:off x="372700" y="0"/>
            <a:ext cx="5837600" cy="10742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  <a:latin typeface="Amatic SC"/>
                <a:ea typeface="Amatic SC"/>
                <a:cs typeface="Amatic SC"/>
                <a:sym typeface="Amatic SC"/>
              </a:rPr>
              <a:t>Requirement Analysis</a:t>
            </a:r>
            <a:endParaRPr sz="6000" b="1" dirty="0">
              <a:solidFill>
                <a:schemeClr val="tx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D092A6-DBCB-493F-A51F-E9156C65310B}"/>
              </a:ext>
            </a:extLst>
          </p:cNvPr>
          <p:cNvSpPr txBox="1"/>
          <p:nvPr/>
        </p:nvSpPr>
        <p:spPr>
          <a:xfrm>
            <a:off x="372700" y="1206500"/>
            <a:ext cx="56217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Non-functional Analysis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Accessibility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Performance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Appearance </a:t>
            </a:r>
          </a:p>
          <a:p>
            <a:endParaRPr lang="en-US" sz="18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3625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p45"/>
          <p:cNvSpPr txBox="1">
            <a:spLocks noGrp="1"/>
          </p:cNvSpPr>
          <p:nvPr>
            <p:ph type="title" idx="4294967295"/>
          </p:nvPr>
        </p:nvSpPr>
        <p:spPr>
          <a:xfrm>
            <a:off x="254000" y="0"/>
            <a:ext cx="5660100" cy="11113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dk1"/>
                </a:solidFill>
              </a:rPr>
              <a:t>Feasibility Analysis</a:t>
            </a:r>
            <a:endParaRPr sz="6000" dirty="0">
              <a:solidFill>
                <a:schemeClr val="dk1"/>
              </a:solidFill>
            </a:endParaRPr>
          </a:p>
        </p:txBody>
      </p:sp>
      <p:sp>
        <p:nvSpPr>
          <p:cNvPr id="2037" name="Google Shape;2037;p4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12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045" name="Google Shape;2045;p45"/>
          <p:cNvSpPr txBox="1"/>
          <p:nvPr/>
        </p:nvSpPr>
        <p:spPr>
          <a:xfrm>
            <a:off x="459588" y="1492150"/>
            <a:ext cx="5865688" cy="19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Technical feasibility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Operational feasibility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Economic feasibility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Schedule feasibility</a:t>
            </a:r>
          </a:p>
          <a:p>
            <a:pPr marL="0" lvl="0" indent="0" rtl="0">
              <a:spcBef>
                <a:spcPts val="400"/>
              </a:spcBef>
              <a:spcAft>
                <a:spcPts val="400"/>
              </a:spcAft>
              <a:buNone/>
            </a:pPr>
            <a:endParaRPr sz="1800" dirty="0">
              <a:solidFill>
                <a:schemeClr val="dk1"/>
              </a:solidFill>
              <a:latin typeface="Bahnschrift" panose="020B0502040204020203" pitchFamily="34" charset="0"/>
              <a:ea typeface="Encode Sans Semi Condensed"/>
              <a:cs typeface="Encode Sans Semi Condensed"/>
              <a:sym typeface="Encode Sans Semi Condense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38"/>
          <p:cNvSpPr txBox="1">
            <a:spLocks noGrp="1"/>
          </p:cNvSpPr>
          <p:nvPr>
            <p:ph type="ctrTitle"/>
          </p:nvPr>
        </p:nvSpPr>
        <p:spPr>
          <a:xfrm>
            <a:off x="290425" y="-114300"/>
            <a:ext cx="4646100" cy="893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algorithm</a:t>
            </a:r>
            <a:endParaRPr sz="6000" dirty="0"/>
          </a:p>
        </p:txBody>
      </p:sp>
      <p:sp>
        <p:nvSpPr>
          <p:cNvPr id="1880" name="Google Shape;1880;p38"/>
          <p:cNvSpPr txBox="1">
            <a:spLocks noGrp="1"/>
          </p:cNvSpPr>
          <p:nvPr>
            <p:ph type="subTitle" idx="1"/>
          </p:nvPr>
        </p:nvSpPr>
        <p:spPr>
          <a:xfrm>
            <a:off x="290425" y="779400"/>
            <a:ext cx="5818275" cy="436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STEP 1: Start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STEP 2: Display menu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STEP 3: Choose 1 to start game, 2 to view score and 3 to</a:t>
            </a:r>
          </a:p>
          <a:p>
            <a:pPr>
              <a:lnSpc>
                <a:spcPct val="100000"/>
              </a:lnSpc>
              <a:spcBef>
                <a:spcPts val="1000"/>
              </a:spcBef>
            </a:pPr>
            <a:r>
              <a:rPr lang="en-US" sz="1600" dirty="0">
                <a:solidFill>
                  <a:srgbClr val="000000"/>
                </a:solidFill>
                <a:latin typeface="Bahnschrift" panose="020B0502040204020203" pitchFamily="34" charset="0"/>
              </a:rPr>
              <a:t>              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exit and store in choice.</a:t>
            </a: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STEP 4: If choice = 1, display instruction window.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             Else if choice=2, display view score window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             Else if choice=3, 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goto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step 8.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             Else 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goto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step 2.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STEP 5: Enter any key to run the game.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STEP 6: If ball collide, display Game Over and score.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STEP 7: 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Goto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step 2.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STEP 8: Exit</a:t>
            </a:r>
            <a:endParaRPr lang="en-US" sz="1600" b="0" dirty="0">
              <a:effectLst/>
              <a:latin typeface="Bahnschrift" panose="020B0502040204020203" pitchFamily="34" charset="0"/>
            </a:endParaRPr>
          </a:p>
          <a:p>
            <a:pPr>
              <a:lnSpc>
                <a:spcPct val="100000"/>
              </a:lnSpc>
            </a:pPr>
            <a:br>
              <a:rPr lang="en-US" sz="1600" dirty="0">
                <a:latin typeface="Bahnschrift" panose="020B0502040204020203" pitchFamily="34" charset="0"/>
              </a:rPr>
            </a:br>
            <a:endParaRPr sz="1600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35"/>
          <p:cNvSpPr txBox="1">
            <a:spLocks noGrp="1"/>
          </p:cNvSpPr>
          <p:nvPr>
            <p:ph type="ctrTitle" idx="4294967295"/>
          </p:nvPr>
        </p:nvSpPr>
        <p:spPr>
          <a:xfrm>
            <a:off x="690200" y="808763"/>
            <a:ext cx="2459400" cy="85493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2"/>
                </a:solidFill>
              </a:rPr>
              <a:t>F</a:t>
            </a:r>
            <a:r>
              <a:rPr lang="en" sz="6000" dirty="0">
                <a:solidFill>
                  <a:schemeClr val="accent2"/>
                </a:solidFill>
              </a:rPr>
              <a:t>lowchart: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1859" name="Google Shape;1859;p3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6E4B4C-77EC-4ACE-8A44-459F3E640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600" y="197359"/>
            <a:ext cx="3238644" cy="486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52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p45"/>
          <p:cNvSpPr txBox="1">
            <a:spLocks noGrp="1"/>
          </p:cNvSpPr>
          <p:nvPr>
            <p:ph type="title" idx="4294967295"/>
          </p:nvPr>
        </p:nvSpPr>
        <p:spPr>
          <a:xfrm>
            <a:off x="459588" y="152400"/>
            <a:ext cx="1638300" cy="9335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dk1"/>
                </a:solidFill>
              </a:rPr>
              <a:t>Results</a:t>
            </a:r>
            <a:endParaRPr sz="6000" dirty="0">
              <a:solidFill>
                <a:schemeClr val="dk1"/>
              </a:solidFill>
            </a:endParaRPr>
          </a:p>
        </p:txBody>
      </p:sp>
      <p:sp>
        <p:nvSpPr>
          <p:cNvPr id="2037" name="Google Shape;2037;p4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15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3A7860-AD5F-4C96-AE1E-932461428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97" y="1085950"/>
            <a:ext cx="4228805" cy="3295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DD1135-5D60-4E8C-9352-3BA758E9D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393" y="1085950"/>
            <a:ext cx="3996019" cy="32955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098CCD-5A3D-4326-9CAC-BC7744A495C5}"/>
              </a:ext>
            </a:extLst>
          </p:cNvPr>
          <p:cNvSpPr txBox="1"/>
          <p:nvPr/>
        </p:nvSpPr>
        <p:spPr>
          <a:xfrm>
            <a:off x="1020481" y="4381500"/>
            <a:ext cx="3667912" cy="317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Screenshot of main menu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EB011E-FCCC-400F-8841-001D164F1A23}"/>
              </a:ext>
            </a:extLst>
          </p:cNvPr>
          <p:cNvSpPr txBox="1"/>
          <p:nvPr/>
        </p:nvSpPr>
        <p:spPr>
          <a:xfrm>
            <a:off x="5194991" y="4381500"/>
            <a:ext cx="3667912" cy="317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Screenshot of Instruction Screen</a:t>
            </a:r>
          </a:p>
        </p:txBody>
      </p:sp>
    </p:spTree>
    <p:extLst>
      <p:ext uri="{BB962C8B-B14F-4D97-AF65-F5344CB8AC3E}">
        <p14:creationId xmlns:p14="http://schemas.microsoft.com/office/powerpoint/2010/main" val="1241363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p45"/>
          <p:cNvSpPr txBox="1">
            <a:spLocks noGrp="1"/>
          </p:cNvSpPr>
          <p:nvPr>
            <p:ph type="title" idx="4294967295"/>
          </p:nvPr>
        </p:nvSpPr>
        <p:spPr>
          <a:xfrm>
            <a:off x="459588" y="152400"/>
            <a:ext cx="1638300" cy="9335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dk1"/>
                </a:solidFill>
              </a:rPr>
              <a:t>Results</a:t>
            </a:r>
            <a:endParaRPr sz="6000" dirty="0">
              <a:solidFill>
                <a:schemeClr val="dk1"/>
              </a:solidFill>
            </a:endParaRPr>
          </a:p>
        </p:txBody>
      </p:sp>
      <p:sp>
        <p:nvSpPr>
          <p:cNvPr id="2037" name="Google Shape;2037;p4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098CCD-5A3D-4326-9CAC-BC7744A495C5}"/>
              </a:ext>
            </a:extLst>
          </p:cNvPr>
          <p:cNvSpPr txBox="1"/>
          <p:nvPr/>
        </p:nvSpPr>
        <p:spPr>
          <a:xfrm>
            <a:off x="1020481" y="4381500"/>
            <a:ext cx="3667912" cy="317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Screenshot of Game screen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EB011E-FCCC-400F-8841-001D164F1A23}"/>
              </a:ext>
            </a:extLst>
          </p:cNvPr>
          <p:cNvSpPr txBox="1"/>
          <p:nvPr/>
        </p:nvSpPr>
        <p:spPr>
          <a:xfrm>
            <a:off x="5476088" y="4381600"/>
            <a:ext cx="3667912" cy="317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Screenshot of Game Over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3924F5-A947-4F39-ABDC-E0582473F3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70" r="27057" b="5411"/>
          <a:stretch/>
        </p:blipFill>
        <p:spPr>
          <a:xfrm>
            <a:off x="659710" y="1231850"/>
            <a:ext cx="3552922" cy="3175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E9469F-F62A-47E7-9F7C-8B8D60BD1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1369" y="1231850"/>
            <a:ext cx="3667912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853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p45"/>
          <p:cNvSpPr txBox="1">
            <a:spLocks noGrp="1"/>
          </p:cNvSpPr>
          <p:nvPr>
            <p:ph type="title" idx="4294967295"/>
          </p:nvPr>
        </p:nvSpPr>
        <p:spPr>
          <a:xfrm>
            <a:off x="459588" y="152400"/>
            <a:ext cx="1638300" cy="9335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dk1"/>
                </a:solidFill>
              </a:rPr>
              <a:t>Results</a:t>
            </a:r>
            <a:endParaRPr sz="6000" dirty="0">
              <a:solidFill>
                <a:schemeClr val="dk1"/>
              </a:solidFill>
            </a:endParaRPr>
          </a:p>
        </p:txBody>
      </p:sp>
      <p:sp>
        <p:nvSpPr>
          <p:cNvPr id="2037" name="Google Shape;2037;p4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17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098CCD-5A3D-4326-9CAC-BC7744A495C5}"/>
              </a:ext>
            </a:extLst>
          </p:cNvPr>
          <p:cNvSpPr txBox="1"/>
          <p:nvPr/>
        </p:nvSpPr>
        <p:spPr>
          <a:xfrm>
            <a:off x="1020481" y="4381500"/>
            <a:ext cx="3667912" cy="317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Screenshot of View Score screen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ABC108-8A64-4D7C-B05C-E212689A5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1085950"/>
            <a:ext cx="42926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205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5F84"/>
        </a:solidFill>
        <a:effectLst/>
      </p:bgPr>
    </p:bg>
    <p:spTree>
      <p:nvGrpSpPr>
        <p:cNvPr id="1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3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18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852" name="Google Shape;1852;p34"/>
          <p:cNvSpPr txBox="1">
            <a:spLocks noGrp="1"/>
          </p:cNvSpPr>
          <p:nvPr>
            <p:ph type="body" idx="4294967295"/>
          </p:nvPr>
        </p:nvSpPr>
        <p:spPr>
          <a:xfrm>
            <a:off x="372700" y="144975"/>
            <a:ext cx="2992800" cy="8710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  <a:latin typeface="Amatic SC"/>
                <a:ea typeface="Amatic SC"/>
                <a:cs typeface="Amatic SC"/>
                <a:sym typeface="Amatic SC"/>
              </a:rPr>
              <a:t>Test cases</a:t>
            </a:r>
            <a:endParaRPr sz="6000" b="1" dirty="0">
              <a:solidFill>
                <a:schemeClr val="tx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0F511C9-1311-4AC3-93CF-FDA35EBA1B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646675"/>
              </p:ext>
            </p:extLst>
          </p:nvPr>
        </p:nvGraphicFramePr>
        <p:xfrm>
          <a:off x="639763" y="1380318"/>
          <a:ext cx="5659437" cy="2904772"/>
        </p:xfrm>
        <a:graphic>
          <a:graphicData uri="http://schemas.openxmlformats.org/drawingml/2006/table">
            <a:tbl>
              <a:tblPr firstRow="1" firstCol="1" bandRow="1">
                <a:tableStyleId>{84218DE6-D431-4044-9C84-DCB305295717}</a:tableStyleId>
              </a:tblPr>
              <a:tblGrid>
                <a:gridCol w="1935879">
                  <a:extLst>
                    <a:ext uri="{9D8B030D-6E8A-4147-A177-3AD203B41FA5}">
                      <a16:colId xmlns:a16="http://schemas.microsoft.com/office/drawing/2014/main" val="648288738"/>
                    </a:ext>
                  </a:extLst>
                </a:gridCol>
                <a:gridCol w="1333812">
                  <a:extLst>
                    <a:ext uri="{9D8B030D-6E8A-4147-A177-3AD203B41FA5}">
                      <a16:colId xmlns:a16="http://schemas.microsoft.com/office/drawing/2014/main" val="1751715141"/>
                    </a:ext>
                  </a:extLst>
                </a:gridCol>
                <a:gridCol w="1333812">
                  <a:extLst>
                    <a:ext uri="{9D8B030D-6E8A-4147-A177-3AD203B41FA5}">
                      <a16:colId xmlns:a16="http://schemas.microsoft.com/office/drawing/2014/main" val="403277618"/>
                    </a:ext>
                  </a:extLst>
                </a:gridCol>
                <a:gridCol w="1055934">
                  <a:extLst>
                    <a:ext uri="{9D8B030D-6E8A-4147-A177-3AD203B41FA5}">
                      <a16:colId xmlns:a16="http://schemas.microsoft.com/office/drawing/2014/main" val="239881788"/>
                    </a:ext>
                  </a:extLst>
                </a:gridCol>
              </a:tblGrid>
              <a:tr h="314310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Case ID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TEST_001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449947"/>
                  </a:ext>
                </a:extLst>
              </a:tr>
              <a:tr h="325425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case description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Showing front screen before starting the game.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97239"/>
                  </a:ext>
                </a:extLst>
              </a:tr>
              <a:tr h="501538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Pre requisites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a. C compiler </a:t>
                      </a:r>
                    </a:p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b. Graphics.h library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4342101"/>
                  </a:ext>
                </a:extLst>
              </a:tr>
              <a:tr h="308753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scenario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On opening EXEC file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430203"/>
                  </a:ext>
                </a:extLst>
              </a:tr>
              <a:tr h="325425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data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Desired Screen Size (1000 x 800)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318572"/>
                  </a:ext>
                </a:extLst>
              </a:tr>
              <a:tr h="325425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Steps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Expected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Actual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Pass/Fail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extLst>
                  <a:ext uri="{0D108BD9-81ED-4DB2-BD59-A6C34878D82A}">
                    <a16:rowId xmlns:a16="http://schemas.microsoft.com/office/drawing/2014/main" val="219521189"/>
                  </a:ext>
                </a:extLst>
              </a:tr>
              <a:tr h="501538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a. Open EXEC file.</a:t>
                      </a:r>
                    </a:p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b. Provide desired screen size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Front screen should be shown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 dirty="0">
                          <a:effectLst/>
                        </a:rPr>
                        <a:t>Front screen was shown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 dirty="0">
                          <a:effectLst/>
                        </a:rPr>
                        <a:t>Pass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extLst>
                  <a:ext uri="{0D108BD9-81ED-4DB2-BD59-A6C34878D82A}">
                    <a16:rowId xmlns:a16="http://schemas.microsoft.com/office/drawing/2014/main" val="272112188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5F84"/>
        </a:solidFill>
        <a:effectLst/>
      </p:bgPr>
    </p:bg>
    <p:spTree>
      <p:nvGrpSpPr>
        <p:cNvPr id="1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3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852" name="Google Shape;1852;p34"/>
          <p:cNvSpPr txBox="1">
            <a:spLocks noGrp="1"/>
          </p:cNvSpPr>
          <p:nvPr>
            <p:ph type="body" idx="4294967295"/>
          </p:nvPr>
        </p:nvSpPr>
        <p:spPr>
          <a:xfrm>
            <a:off x="372700" y="144975"/>
            <a:ext cx="2992800" cy="8710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  <a:latin typeface="Amatic SC"/>
                <a:ea typeface="Amatic SC"/>
                <a:cs typeface="Amatic SC"/>
                <a:sym typeface="Amatic SC"/>
              </a:rPr>
              <a:t>Test cases</a:t>
            </a:r>
            <a:endParaRPr sz="6000" b="1" dirty="0">
              <a:solidFill>
                <a:schemeClr val="tx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ADE4DB8-8430-4DF9-BBD6-242F6AFEB7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042382"/>
              </p:ext>
            </p:extLst>
          </p:nvPr>
        </p:nvGraphicFramePr>
        <p:xfrm>
          <a:off x="372700" y="1298618"/>
          <a:ext cx="5939199" cy="2917781"/>
        </p:xfrm>
        <a:graphic>
          <a:graphicData uri="http://schemas.openxmlformats.org/drawingml/2006/table">
            <a:tbl>
              <a:tblPr firstRow="1" firstCol="1" bandRow="1">
                <a:tableStyleId>{84218DE6-D431-4044-9C84-DCB305295717}</a:tableStyleId>
              </a:tblPr>
              <a:tblGrid>
                <a:gridCol w="2031575">
                  <a:extLst>
                    <a:ext uri="{9D8B030D-6E8A-4147-A177-3AD203B41FA5}">
                      <a16:colId xmlns:a16="http://schemas.microsoft.com/office/drawing/2014/main" val="2654335910"/>
                    </a:ext>
                  </a:extLst>
                </a:gridCol>
                <a:gridCol w="1399746">
                  <a:extLst>
                    <a:ext uri="{9D8B030D-6E8A-4147-A177-3AD203B41FA5}">
                      <a16:colId xmlns:a16="http://schemas.microsoft.com/office/drawing/2014/main" val="3965888170"/>
                    </a:ext>
                  </a:extLst>
                </a:gridCol>
                <a:gridCol w="1399746">
                  <a:extLst>
                    <a:ext uri="{9D8B030D-6E8A-4147-A177-3AD203B41FA5}">
                      <a16:colId xmlns:a16="http://schemas.microsoft.com/office/drawing/2014/main" val="723729602"/>
                    </a:ext>
                  </a:extLst>
                </a:gridCol>
                <a:gridCol w="1108132">
                  <a:extLst>
                    <a:ext uri="{9D8B030D-6E8A-4147-A177-3AD203B41FA5}">
                      <a16:colId xmlns:a16="http://schemas.microsoft.com/office/drawing/2014/main" val="2773881960"/>
                    </a:ext>
                  </a:extLst>
                </a:gridCol>
              </a:tblGrid>
              <a:tr h="360170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Case ID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TEST_002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246408"/>
                  </a:ext>
                </a:extLst>
              </a:tr>
              <a:tr h="590780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case description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Showing main menu after front screen and before starting game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573791"/>
                  </a:ext>
                </a:extLst>
              </a:tr>
              <a:tr h="276435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Pre requisites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Running instance of the game.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742161"/>
                  </a:ext>
                </a:extLst>
              </a:tr>
              <a:tr h="353802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scenario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After showing front screen.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0892598"/>
                  </a:ext>
                </a:extLst>
              </a:tr>
              <a:tr h="372907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data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9946886"/>
                  </a:ext>
                </a:extLst>
              </a:tr>
              <a:tr h="37290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Steps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Expected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Actual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Pass/Fail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extLst>
                  <a:ext uri="{0D108BD9-81ED-4DB2-BD59-A6C34878D82A}">
                    <a16:rowId xmlns:a16="http://schemas.microsoft.com/office/drawing/2014/main" val="462175161"/>
                  </a:ext>
                </a:extLst>
              </a:tr>
              <a:tr h="59078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Run EXEC file.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Main menu should be shown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Main menu was shown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 dirty="0">
                          <a:effectLst/>
                        </a:rPr>
                        <a:t>Pass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91" marR="66691" marT="0" marB="0"/>
                </a:tc>
                <a:extLst>
                  <a:ext uri="{0D108BD9-81ED-4DB2-BD59-A6C34878D82A}">
                    <a16:rowId xmlns:a16="http://schemas.microsoft.com/office/drawing/2014/main" val="12151227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1338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15"/>
          <p:cNvSpPr txBox="1">
            <a:spLocks noGrp="1"/>
          </p:cNvSpPr>
          <p:nvPr>
            <p:ph type="ctrTitle" idx="4294967295"/>
          </p:nvPr>
        </p:nvSpPr>
        <p:spPr>
          <a:xfrm>
            <a:off x="270850" y="0"/>
            <a:ext cx="5009500" cy="9779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tx2">
                    <a:lumMod val="10000"/>
                  </a:schemeClr>
                </a:solidFill>
              </a:rPr>
              <a:t>Table of content</a:t>
            </a:r>
            <a:endParaRPr sz="60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586" name="Google Shape;1586;p15"/>
          <p:cNvSpPr txBox="1">
            <a:spLocks noGrp="1"/>
          </p:cNvSpPr>
          <p:nvPr>
            <p:ph type="subTitle" idx="4294967295"/>
          </p:nvPr>
        </p:nvSpPr>
        <p:spPr>
          <a:xfrm>
            <a:off x="270850" y="977900"/>
            <a:ext cx="7209450" cy="416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Introduction</a:t>
            </a:r>
          </a:p>
          <a:p>
            <a:pPr marL="342900" indent="-34290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Problem Statement</a:t>
            </a:r>
          </a:p>
          <a:p>
            <a:pPr marL="342900" indent="-34290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Objectives</a:t>
            </a:r>
          </a:p>
          <a:p>
            <a:pPr marL="342900" indent="-34290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Scope</a:t>
            </a:r>
          </a:p>
          <a:p>
            <a:pPr marL="342900" indent="-34290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Block Diagram</a:t>
            </a:r>
          </a:p>
          <a:p>
            <a:pPr marL="342900" indent="-34290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Literature Review</a:t>
            </a:r>
          </a:p>
          <a:p>
            <a:pPr marL="342900" indent="-34290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Requirement Analysis</a:t>
            </a:r>
          </a:p>
          <a:p>
            <a:pPr marL="342900" indent="-34290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Feasibility Analysis</a:t>
            </a:r>
          </a:p>
          <a:p>
            <a:pPr marL="342900" indent="-342900" rtl="0" fontAlgn="base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Algorithm</a:t>
            </a:r>
            <a:br>
              <a:rPr lang="en-US" sz="1800" b="0" dirty="0">
                <a:effectLst/>
                <a:latin typeface="Bahnschrift" panose="020B0502040204020203" pitchFamily="34" charset="0"/>
              </a:rPr>
            </a:br>
            <a:endParaRPr lang="en-US" sz="1800" b="1" dirty="0">
              <a:latin typeface="Bahnschrift" panose="020B0502040204020203" pitchFamily="34" charset="0"/>
            </a:endParaRPr>
          </a:p>
        </p:txBody>
      </p:sp>
      <p:sp>
        <p:nvSpPr>
          <p:cNvPr id="1588" name="Google Shape;1588;p1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5F84"/>
        </a:solidFill>
        <a:effectLst/>
      </p:bgPr>
    </p:bg>
    <p:spTree>
      <p:nvGrpSpPr>
        <p:cNvPr id="1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34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852" name="Google Shape;1852;p34"/>
          <p:cNvSpPr txBox="1">
            <a:spLocks noGrp="1"/>
          </p:cNvSpPr>
          <p:nvPr>
            <p:ph type="body" idx="4294967295"/>
          </p:nvPr>
        </p:nvSpPr>
        <p:spPr>
          <a:xfrm>
            <a:off x="372700" y="144975"/>
            <a:ext cx="2992800" cy="8710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  <a:latin typeface="Amatic SC"/>
                <a:ea typeface="Amatic SC"/>
                <a:cs typeface="Amatic SC"/>
                <a:sym typeface="Amatic SC"/>
              </a:rPr>
              <a:t>Test cases</a:t>
            </a:r>
            <a:endParaRPr sz="6000" b="1" dirty="0">
              <a:solidFill>
                <a:schemeClr val="tx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3B659B1-F48D-4E5C-A415-37B9470A0F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56842"/>
              </p:ext>
            </p:extLst>
          </p:nvPr>
        </p:nvGraphicFramePr>
        <p:xfrm>
          <a:off x="372700" y="1227138"/>
          <a:ext cx="6028100" cy="3446511"/>
        </p:xfrm>
        <a:graphic>
          <a:graphicData uri="http://schemas.openxmlformats.org/drawingml/2006/table">
            <a:tbl>
              <a:tblPr firstRow="1" firstCol="1" bandRow="1">
                <a:tableStyleId>{84218DE6-D431-4044-9C84-DCB305295717}</a:tableStyleId>
              </a:tblPr>
              <a:tblGrid>
                <a:gridCol w="2061986">
                  <a:extLst>
                    <a:ext uri="{9D8B030D-6E8A-4147-A177-3AD203B41FA5}">
                      <a16:colId xmlns:a16="http://schemas.microsoft.com/office/drawing/2014/main" val="302725824"/>
                    </a:ext>
                  </a:extLst>
                </a:gridCol>
                <a:gridCol w="1420697">
                  <a:extLst>
                    <a:ext uri="{9D8B030D-6E8A-4147-A177-3AD203B41FA5}">
                      <a16:colId xmlns:a16="http://schemas.microsoft.com/office/drawing/2014/main" val="1271205587"/>
                    </a:ext>
                  </a:extLst>
                </a:gridCol>
                <a:gridCol w="1420697">
                  <a:extLst>
                    <a:ext uri="{9D8B030D-6E8A-4147-A177-3AD203B41FA5}">
                      <a16:colId xmlns:a16="http://schemas.microsoft.com/office/drawing/2014/main" val="3883734684"/>
                    </a:ext>
                  </a:extLst>
                </a:gridCol>
                <a:gridCol w="1124720">
                  <a:extLst>
                    <a:ext uri="{9D8B030D-6E8A-4147-A177-3AD203B41FA5}">
                      <a16:colId xmlns:a16="http://schemas.microsoft.com/office/drawing/2014/main" val="2559937491"/>
                    </a:ext>
                  </a:extLst>
                </a:gridCol>
              </a:tblGrid>
              <a:tr h="345439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Case ID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TEST_005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49275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case description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Movement on key press of space key only.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373660"/>
                  </a:ext>
                </a:extLst>
              </a:tr>
              <a:tr h="844390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 dirty="0">
                          <a:effectLst/>
                        </a:rPr>
                        <a:t>Pre requisites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a. C complier</a:t>
                      </a:r>
                    </a:p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b. User interface.</a:t>
                      </a:r>
                    </a:p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c. kbhit( ) function.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6654014"/>
                  </a:ext>
                </a:extLst>
              </a:tr>
              <a:tr h="339330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scenario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 dirty="0">
                          <a:effectLst/>
                        </a:rPr>
                        <a:t>On key press of space key.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1040692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Test data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gridSpan="3">
                  <a:txBody>
                    <a:bodyPr/>
                    <a:lstStyle/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Space key.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472508"/>
                  </a:ext>
                </a:extLst>
              </a:tr>
              <a:tr h="357654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Steps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Expected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Actual Result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Pass/Fail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extLst>
                  <a:ext uri="{0D108BD9-81ED-4DB2-BD59-A6C34878D82A}">
                    <a16:rowId xmlns:a16="http://schemas.microsoft.com/office/drawing/2014/main" val="726831255"/>
                  </a:ext>
                </a:extLst>
              </a:tr>
              <a:tr h="84439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a. Run the game.</a:t>
                      </a:r>
                    </a:p>
                    <a:p>
                      <a:pPr marL="0" marR="0" indent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b. Start the game.</a:t>
                      </a:r>
                    </a:p>
                    <a:p>
                      <a:pPr marL="0" marR="0" indent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c. Press&lt;Space key&gt;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 dirty="0">
                          <a:effectLst/>
                        </a:rPr>
                        <a:t>Ball should move.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>
                          <a:effectLst/>
                        </a:rPr>
                        <a:t>Ball moved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25"/>
                        </a:spcAft>
                      </a:pPr>
                      <a:r>
                        <a:rPr lang="en-US" sz="1200" dirty="0">
                          <a:effectLst/>
                        </a:rPr>
                        <a:t>Pass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4517" marR="64517" marT="0" marB="0"/>
                </a:tc>
                <a:extLst>
                  <a:ext uri="{0D108BD9-81ED-4DB2-BD59-A6C34878D82A}">
                    <a16:rowId xmlns:a16="http://schemas.microsoft.com/office/drawing/2014/main" val="1124578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2934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20"/>
          <p:cNvSpPr txBox="1">
            <a:spLocks noGrp="1"/>
          </p:cNvSpPr>
          <p:nvPr>
            <p:ph type="title"/>
          </p:nvPr>
        </p:nvSpPr>
        <p:spPr>
          <a:xfrm>
            <a:off x="517350" y="0"/>
            <a:ext cx="5660100" cy="10036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tx2">
                    <a:lumMod val="10000"/>
                  </a:schemeClr>
                </a:solidFill>
              </a:rPr>
              <a:t>Limitation</a:t>
            </a:r>
            <a:endParaRPr sz="60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626" name="Google Shape;1626;p20"/>
          <p:cNvSpPr txBox="1">
            <a:spLocks noGrp="1"/>
          </p:cNvSpPr>
          <p:nvPr>
            <p:ph type="body" idx="2"/>
          </p:nvPr>
        </p:nvSpPr>
        <p:spPr>
          <a:xfrm>
            <a:off x="517350" y="1201550"/>
            <a:ext cx="5997750" cy="34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Game flickering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Striking problem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Real time score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Background image unsupportive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endParaRPr sz="1800" dirty="0">
              <a:latin typeface="Bahnschrift" panose="020B0502040204020203" pitchFamily="34" charset="0"/>
            </a:endParaRPr>
          </a:p>
        </p:txBody>
      </p:sp>
      <p:sp>
        <p:nvSpPr>
          <p:cNvPr id="1627" name="Google Shape;1627;p2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1866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3"/>
          <p:cNvSpPr txBox="1">
            <a:spLocks noGrp="1"/>
          </p:cNvSpPr>
          <p:nvPr>
            <p:ph type="title" idx="4294967295"/>
          </p:nvPr>
        </p:nvSpPr>
        <p:spPr>
          <a:xfrm>
            <a:off x="304000" y="129850"/>
            <a:ext cx="4268000" cy="100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 b="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lt1"/>
                </a:solidFill>
              </a:rPr>
              <a:t>Future work</a:t>
            </a:r>
            <a:endParaRPr sz="6000" dirty="0">
              <a:solidFill>
                <a:schemeClr val="lt1"/>
              </a:solidFill>
            </a:endParaRPr>
          </a:p>
        </p:txBody>
      </p:sp>
      <p:sp>
        <p:nvSpPr>
          <p:cNvPr id="1650" name="Google Shape;1650;p23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22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C5E44A-5740-45C0-926C-600BC5FB5E35}"/>
              </a:ext>
            </a:extLst>
          </p:cNvPr>
          <p:cNvSpPr txBox="1"/>
          <p:nvPr/>
        </p:nvSpPr>
        <p:spPr>
          <a:xfrm>
            <a:off x="304000" y="1435150"/>
            <a:ext cx="4114800" cy="157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Better design of the ball</a:t>
            </a:r>
          </a:p>
          <a:p>
            <a:pPr marL="342900" indent="-342900" rtl="0" fontAlgn="base"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Extra special point</a:t>
            </a:r>
          </a:p>
          <a:p>
            <a:pPr marL="342900" indent="-342900" rtl="0" fontAlgn="base"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Real time score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sz="20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p22"/>
          <p:cNvSpPr txBox="1">
            <a:spLocks noGrp="1"/>
          </p:cNvSpPr>
          <p:nvPr>
            <p:ph type="title" idx="4294967295"/>
          </p:nvPr>
        </p:nvSpPr>
        <p:spPr>
          <a:xfrm>
            <a:off x="342900" y="190500"/>
            <a:ext cx="4463150" cy="98835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tx1"/>
                </a:solidFill>
              </a:rPr>
              <a:t>Recommendation</a:t>
            </a:r>
            <a:endParaRPr sz="6000" dirty="0">
              <a:solidFill>
                <a:schemeClr val="tx1"/>
              </a:solidFill>
            </a:endParaRPr>
          </a:p>
        </p:txBody>
      </p:sp>
      <p:sp>
        <p:nvSpPr>
          <p:cNvPr id="1642" name="Google Shape;1642;p22"/>
          <p:cNvSpPr txBox="1">
            <a:spLocks noGrp="1"/>
          </p:cNvSpPr>
          <p:nvPr>
            <p:ph type="body" idx="4294967295"/>
          </p:nvPr>
        </p:nvSpPr>
        <p:spPr>
          <a:xfrm>
            <a:off x="342900" y="1616850"/>
            <a:ext cx="6228450" cy="190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Use better IDE and graphics library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Be sure of your expectations</a:t>
            </a:r>
          </a:p>
          <a:p>
            <a:pPr marL="342900" lvl="0" indent="-342900" algn="l" rtl="0">
              <a:spcBef>
                <a:spcPts val="0"/>
              </a:spcBef>
              <a:spcAft>
                <a:spcPts val="800"/>
              </a:spcAft>
              <a:buClrTx/>
              <a:buFont typeface="Wingdings" panose="05000000000000000000" pitchFamily="2" charset="2"/>
              <a:buChar char="q"/>
            </a:pPr>
            <a:endParaRPr sz="2200" dirty="0">
              <a:latin typeface="Bahnschrift" panose="020B0502040204020203" pitchFamily="34" charset="0"/>
            </a:endParaRPr>
          </a:p>
        </p:txBody>
      </p:sp>
      <p:sp>
        <p:nvSpPr>
          <p:cNvPr id="1643" name="Google Shape;1643;p2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1644" name="Google Shape;1644;p22"/>
          <p:cNvPicPr preferRelativeResize="0"/>
          <p:nvPr/>
        </p:nvPicPr>
        <p:blipFill rotWithShape="1">
          <a:blip r:embed="rId3">
            <a:alphaModFix/>
          </a:blip>
          <a:srcRect l="5962" t="12189" b="13027"/>
          <a:stretch/>
        </p:blipFill>
        <p:spPr>
          <a:xfrm>
            <a:off x="-232924" y="3233700"/>
            <a:ext cx="2023624" cy="1909800"/>
          </a:xfrm>
          <a:prstGeom prst="chord">
            <a:avLst>
              <a:gd name="adj1" fmla="val 13174523"/>
              <a:gd name="adj2" fmla="val 8428124"/>
            </a:avLst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19"/>
          <p:cNvSpPr txBox="1">
            <a:spLocks noGrp="1"/>
          </p:cNvSpPr>
          <p:nvPr>
            <p:ph type="ctrTitle" idx="4294967295"/>
          </p:nvPr>
        </p:nvSpPr>
        <p:spPr>
          <a:xfrm>
            <a:off x="-567500" y="1269194"/>
            <a:ext cx="4665600" cy="784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conclusion</a:t>
            </a:r>
            <a:endParaRPr sz="6000" dirty="0"/>
          </a:p>
        </p:txBody>
      </p:sp>
      <p:sp>
        <p:nvSpPr>
          <p:cNvPr id="1614" name="Google Shape;1614;p19"/>
          <p:cNvSpPr txBox="1">
            <a:spLocks noGrp="1"/>
          </p:cNvSpPr>
          <p:nvPr>
            <p:ph type="subTitle" idx="4294967295"/>
          </p:nvPr>
        </p:nvSpPr>
        <p:spPr>
          <a:xfrm>
            <a:off x="266496" y="1823625"/>
            <a:ext cx="6561900" cy="94711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rtl="0">
              <a:spcBef>
                <a:spcPts val="1000"/>
              </a:spcBef>
              <a:spcAft>
                <a:spcPts val="0"/>
              </a:spcAft>
              <a:buNone/>
            </a:pPr>
            <a:br>
              <a:rPr lang="en-US" sz="1800" b="0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Game development is interesting and delightful experience.</a:t>
            </a:r>
            <a:br>
              <a:rPr lang="en-US" sz="1800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sz="1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615" name="Google Shape;1615;p19"/>
          <p:cNvSpPr/>
          <p:nvPr/>
        </p:nvSpPr>
        <p:spPr>
          <a:xfrm>
            <a:off x="7278594" y="1934910"/>
            <a:ext cx="1670478" cy="1704366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D9EEB"/>
              </a:solidFill>
            </a:endParaRPr>
          </a:p>
        </p:txBody>
      </p:sp>
      <p:sp>
        <p:nvSpPr>
          <p:cNvPr id="1616" name="Google Shape;1616;p19"/>
          <p:cNvSpPr/>
          <p:nvPr/>
        </p:nvSpPr>
        <p:spPr>
          <a:xfrm rot="1473023">
            <a:off x="5949397" y="3092662"/>
            <a:ext cx="976662" cy="951379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617" name="Google Shape;1617;p19"/>
          <p:cNvSpPr/>
          <p:nvPr/>
        </p:nvSpPr>
        <p:spPr>
          <a:xfrm>
            <a:off x="6878608" y="2436238"/>
            <a:ext cx="427595" cy="415513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618" name="Google Shape;1618;p19"/>
          <p:cNvSpPr/>
          <p:nvPr/>
        </p:nvSpPr>
        <p:spPr>
          <a:xfrm rot="2487139">
            <a:off x="7333257" y="3992789"/>
            <a:ext cx="304226" cy="29563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619" name="Google Shape;1619;p19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18"/>
          <p:cNvSpPr txBox="1">
            <a:spLocks noGrp="1"/>
          </p:cNvSpPr>
          <p:nvPr>
            <p:ph type="title"/>
          </p:nvPr>
        </p:nvSpPr>
        <p:spPr>
          <a:xfrm>
            <a:off x="702900" y="381000"/>
            <a:ext cx="5660100" cy="8512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Reference</a:t>
            </a:r>
            <a:endParaRPr sz="6000" dirty="0"/>
          </a:p>
        </p:txBody>
      </p:sp>
      <p:sp>
        <p:nvSpPr>
          <p:cNvPr id="1607" name="Google Shape;1607;p18"/>
          <p:cNvSpPr txBox="1">
            <a:spLocks noGrp="1"/>
          </p:cNvSpPr>
          <p:nvPr>
            <p:ph type="body" idx="1"/>
          </p:nvPr>
        </p:nvSpPr>
        <p:spPr>
          <a:xfrm>
            <a:off x="360150" y="1430148"/>
            <a:ext cx="63456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"Programming Simplified“</a:t>
            </a:r>
          </a:p>
          <a:p>
            <a:pPr marL="76200" indent="0" algn="just" rtl="0">
              <a:spcBef>
                <a:spcPts val="1000"/>
              </a:spcBef>
              <a:spcAft>
                <a:spcPts val="0"/>
              </a:spcAft>
              <a:buClrTx/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         Available: </a:t>
            </a:r>
            <a:r>
              <a:rPr lang="en-US" sz="1800" b="0" i="0" u="sng" strike="noStrike" dirty="0">
                <a:solidFill>
                  <a:srgbClr val="0563C1"/>
                </a:solidFill>
                <a:effectLst/>
                <a:latin typeface="Bahnschrift" panose="020B0502040204020203" pitchFamily="34" charset="0"/>
                <a:hlinkClick r:id="rId3"/>
              </a:rPr>
              <a:t>https://www.programmingsimplified.com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algn="just" rtl="0" fontAlgn="base">
              <a:spcBef>
                <a:spcPts val="100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"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GeeksforGeeks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," </a:t>
            </a:r>
          </a:p>
          <a:p>
            <a:pPr marL="76200" indent="0" algn="just" rtl="0">
              <a:spcBef>
                <a:spcPts val="1000"/>
              </a:spcBef>
              <a:spcAft>
                <a:spcPts val="0"/>
              </a:spcAft>
              <a:buClrTx/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          Available: </a:t>
            </a:r>
            <a:r>
              <a:rPr lang="en-US" sz="1800" b="0" i="0" u="sng" strike="noStrike" dirty="0">
                <a:solidFill>
                  <a:srgbClr val="0563C1"/>
                </a:solidFill>
                <a:effectLst/>
                <a:latin typeface="Bahnschrift" panose="020B0502040204020203" pitchFamily="34" charset="0"/>
                <a:hlinkClick r:id="rId4"/>
              </a:rPr>
              <a:t>https://www.geeksforgeeks.org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.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algn="just" rtl="0" fontAlgn="base">
              <a:spcBef>
                <a:spcPts val="100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"The Conversation" </a:t>
            </a:r>
          </a:p>
          <a:p>
            <a:pPr marL="76200" indent="0" algn="just" rtl="0">
              <a:spcBef>
                <a:spcPts val="1000"/>
              </a:spcBef>
              <a:spcAft>
                <a:spcPts val="0"/>
              </a:spcAft>
              <a:buClrTx/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          Available: </a:t>
            </a:r>
            <a:r>
              <a:rPr lang="en-US" sz="1800" b="0" i="0" u="sng" strike="noStrike" dirty="0">
                <a:solidFill>
                  <a:srgbClr val="0563C1"/>
                </a:solidFill>
                <a:effectLst/>
                <a:latin typeface="Bahnschrift" panose="020B0502040204020203" pitchFamily="34" charset="0"/>
                <a:hlinkClick r:id="rId5"/>
              </a:rPr>
              <a:t>https://theconversation.com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.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marL="76200" indent="0">
              <a:buClrTx/>
              <a:buNone/>
            </a:pPr>
            <a:br>
              <a:rPr lang="en-US" sz="1800" b="0" dirty="0">
                <a:effectLst/>
                <a:latin typeface="Bahnschrift" panose="020B0502040204020203" pitchFamily="34" charset="0"/>
              </a:rPr>
            </a:br>
            <a:endParaRPr sz="1800" dirty="0">
              <a:latin typeface="Bahnschrift" panose="020B0502040204020203" pitchFamily="34" charset="0"/>
            </a:endParaRPr>
          </a:p>
        </p:txBody>
      </p:sp>
      <p:sp>
        <p:nvSpPr>
          <p:cNvPr id="1608" name="Google Shape;1608;p18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Google Shape;1585;p15"/>
          <p:cNvSpPr txBox="1">
            <a:spLocks noGrp="1"/>
          </p:cNvSpPr>
          <p:nvPr>
            <p:ph type="ctrTitle" idx="4294967295"/>
          </p:nvPr>
        </p:nvSpPr>
        <p:spPr>
          <a:xfrm>
            <a:off x="270850" y="0"/>
            <a:ext cx="5009500" cy="9779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tx2">
                    <a:lumMod val="10000"/>
                  </a:schemeClr>
                </a:solidFill>
              </a:rPr>
              <a:t>Table of content</a:t>
            </a:r>
            <a:endParaRPr sz="60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586" name="Google Shape;1586;p15"/>
          <p:cNvSpPr txBox="1">
            <a:spLocks noGrp="1"/>
          </p:cNvSpPr>
          <p:nvPr>
            <p:ph type="subTitle" idx="4294967295"/>
          </p:nvPr>
        </p:nvSpPr>
        <p:spPr>
          <a:xfrm>
            <a:off x="270850" y="977900"/>
            <a:ext cx="7095150" cy="326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10.   Flowchart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marL="7620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11.   Result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marL="7620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12.   Test Cases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marL="7620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13.   Limitation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marL="7620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14.   Future Work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marL="7620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15.   Recommendation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pPr marL="7620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16.   Conclusion</a:t>
            </a:r>
            <a:endParaRPr lang="en-US" sz="1800" b="0" dirty="0">
              <a:effectLst/>
              <a:latin typeface="Bahnschrift" panose="020B0502040204020203" pitchFamily="34" charset="0"/>
            </a:endParaRPr>
          </a:p>
          <a:p>
            <a:br>
              <a:rPr lang="en-US" sz="1800" dirty="0"/>
            </a:br>
            <a:endParaRPr lang="en-US" sz="1800" b="1" dirty="0">
              <a:latin typeface="Bahnschrift" panose="020B0502040204020203" pitchFamily="34" charset="0"/>
            </a:endParaRPr>
          </a:p>
        </p:txBody>
      </p:sp>
      <p:sp>
        <p:nvSpPr>
          <p:cNvPr id="1588" name="Google Shape;1588;p1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422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20"/>
          <p:cNvSpPr txBox="1">
            <a:spLocks noGrp="1"/>
          </p:cNvSpPr>
          <p:nvPr>
            <p:ph type="title"/>
          </p:nvPr>
        </p:nvSpPr>
        <p:spPr>
          <a:xfrm>
            <a:off x="517350" y="0"/>
            <a:ext cx="5660100" cy="10036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tx2">
                    <a:lumMod val="10000"/>
                  </a:schemeClr>
                </a:solidFill>
              </a:rPr>
              <a:t>Introduction</a:t>
            </a:r>
            <a:endParaRPr sz="6000" dirty="0">
              <a:solidFill>
                <a:schemeClr val="tx2">
                  <a:lumMod val="10000"/>
                </a:schemeClr>
              </a:solidFill>
            </a:endParaRPr>
          </a:p>
        </p:txBody>
      </p:sp>
      <p:sp>
        <p:nvSpPr>
          <p:cNvPr id="1626" name="Google Shape;1626;p20"/>
          <p:cNvSpPr txBox="1">
            <a:spLocks noGrp="1"/>
          </p:cNvSpPr>
          <p:nvPr>
            <p:ph type="body" idx="2"/>
          </p:nvPr>
        </p:nvSpPr>
        <p:spPr>
          <a:xfrm>
            <a:off x="517350" y="1201550"/>
            <a:ext cx="5997750" cy="347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2D Reference game of Popular ‘Flappy Bird’ game.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Fun to play.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Endless Obstacle.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Tx/>
              <a:buFont typeface="Wingdings" panose="05000000000000000000" pitchFamily="2" charset="2"/>
              <a:buChar char="q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Clear objective to avoid obstacle.</a:t>
            </a:r>
            <a:br>
              <a:rPr lang="en-US" sz="1800" b="0" dirty="0">
                <a:effectLst/>
                <a:latin typeface="Bahnschrift" panose="020B0502040204020203" pitchFamily="34" charset="0"/>
              </a:rPr>
            </a:br>
            <a:br>
              <a:rPr lang="en-US" sz="1800" b="0" dirty="0">
                <a:effectLst/>
                <a:latin typeface="Bahnschrift" panose="020B0502040204020203" pitchFamily="34" charset="0"/>
              </a:rPr>
            </a:br>
            <a:br>
              <a:rPr lang="en-US" sz="1800" b="0" dirty="0">
                <a:effectLst/>
                <a:latin typeface="Bahnschrift" panose="020B0502040204020203" pitchFamily="34" charset="0"/>
              </a:rPr>
            </a:br>
            <a:endParaRPr sz="1800" dirty="0">
              <a:latin typeface="Bahnschrift" panose="020B0502040204020203" pitchFamily="34" charset="0"/>
            </a:endParaRPr>
          </a:p>
        </p:txBody>
      </p:sp>
      <p:sp>
        <p:nvSpPr>
          <p:cNvPr id="1627" name="Google Shape;1627;p20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16"/>
          <p:cNvSpPr txBox="1">
            <a:spLocks noGrp="1"/>
          </p:cNvSpPr>
          <p:nvPr>
            <p:ph type="ctrTitle"/>
          </p:nvPr>
        </p:nvSpPr>
        <p:spPr>
          <a:xfrm>
            <a:off x="379325" y="254000"/>
            <a:ext cx="4646100" cy="779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Problem Statement</a:t>
            </a:r>
            <a:endParaRPr sz="6000" dirty="0"/>
          </a:p>
        </p:txBody>
      </p:sp>
      <p:sp>
        <p:nvSpPr>
          <p:cNvPr id="1594" name="Google Shape;1594;p16"/>
          <p:cNvSpPr txBox="1">
            <a:spLocks noGrp="1"/>
          </p:cNvSpPr>
          <p:nvPr>
            <p:ph type="subTitle" idx="1"/>
          </p:nvPr>
        </p:nvSpPr>
        <p:spPr>
          <a:xfrm>
            <a:off x="379325" y="1651000"/>
            <a:ext cx="4809525" cy="232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Break from hectic schedule.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Overcome boredom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Refreshing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Excitement</a:t>
            </a:r>
            <a:br>
              <a:rPr lang="en-US" sz="2000" b="0" dirty="0">
                <a:effectLst/>
                <a:latin typeface="Bahnschrift" panose="020B0502040204020203" pitchFamily="34" charset="0"/>
              </a:rPr>
            </a:br>
            <a:endParaRPr sz="2000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p26"/>
          <p:cNvSpPr txBox="1">
            <a:spLocks noGrp="1"/>
          </p:cNvSpPr>
          <p:nvPr>
            <p:ph type="title" idx="4294967295"/>
          </p:nvPr>
        </p:nvSpPr>
        <p:spPr>
          <a:xfrm>
            <a:off x="394354" y="103140"/>
            <a:ext cx="5660100" cy="103528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dk1"/>
                </a:solidFill>
              </a:rPr>
              <a:t>Objectives</a:t>
            </a:r>
            <a:endParaRPr sz="6000" dirty="0">
              <a:solidFill>
                <a:schemeClr val="dk1"/>
              </a:solidFill>
            </a:endParaRPr>
          </a:p>
        </p:txBody>
      </p:sp>
      <p:sp>
        <p:nvSpPr>
          <p:cNvPr id="1698" name="Google Shape;1698;p26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6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728" name="Google Shape;1728;p26"/>
          <p:cNvGrpSpPr/>
          <p:nvPr/>
        </p:nvGrpSpPr>
        <p:grpSpPr>
          <a:xfrm>
            <a:off x="5490535" y="2204082"/>
            <a:ext cx="198356" cy="227793"/>
            <a:chOff x="3474634" y="2563948"/>
            <a:chExt cx="137891" cy="158377"/>
          </a:xfrm>
        </p:grpSpPr>
        <p:sp>
          <p:nvSpPr>
            <p:cNvPr id="1729" name="Google Shape;1729;p26"/>
            <p:cNvSpPr/>
            <p:nvPr/>
          </p:nvSpPr>
          <p:spPr>
            <a:xfrm>
              <a:off x="3528860" y="256394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0" name="Google Shape;1730;p26"/>
            <p:cNvSpPr/>
            <p:nvPr/>
          </p:nvSpPr>
          <p:spPr>
            <a:xfrm>
              <a:off x="3528860" y="2668613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1" name="Google Shape;1731;p26"/>
            <p:cNvSpPr/>
            <p:nvPr/>
          </p:nvSpPr>
          <p:spPr>
            <a:xfrm>
              <a:off x="3560786" y="2600659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2" name="Google Shape;1732;p26"/>
            <p:cNvSpPr/>
            <p:nvPr/>
          </p:nvSpPr>
          <p:spPr>
            <a:xfrm>
              <a:off x="3564134" y="2645785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3" name="Google Shape;1733;p26"/>
            <p:cNvSpPr/>
            <p:nvPr/>
          </p:nvSpPr>
          <p:spPr>
            <a:xfrm>
              <a:off x="3474634" y="2648396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4" name="Google Shape;1734;p26"/>
            <p:cNvSpPr/>
            <p:nvPr/>
          </p:nvSpPr>
          <p:spPr>
            <a:xfrm>
              <a:off x="3476930" y="2600546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5" name="Google Shape;1735;p26"/>
          <p:cNvGrpSpPr/>
          <p:nvPr/>
        </p:nvGrpSpPr>
        <p:grpSpPr>
          <a:xfrm>
            <a:off x="5994010" y="3548757"/>
            <a:ext cx="198356" cy="227793"/>
            <a:chOff x="3474634" y="2563948"/>
            <a:chExt cx="137891" cy="158377"/>
          </a:xfrm>
        </p:grpSpPr>
        <p:sp>
          <p:nvSpPr>
            <p:cNvPr id="1736" name="Google Shape;1736;p26"/>
            <p:cNvSpPr/>
            <p:nvPr/>
          </p:nvSpPr>
          <p:spPr>
            <a:xfrm>
              <a:off x="3528860" y="2563948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7" name="Google Shape;1737;p26"/>
            <p:cNvSpPr/>
            <p:nvPr/>
          </p:nvSpPr>
          <p:spPr>
            <a:xfrm>
              <a:off x="3528860" y="2668613"/>
              <a:ext cx="20839" cy="53711"/>
            </a:xfrm>
            <a:custGeom>
              <a:avLst/>
              <a:gdLst/>
              <a:ahLst/>
              <a:cxnLst/>
              <a:rect l="l" t="t" r="r" b="b"/>
              <a:pathLst>
                <a:path w="20839" h="53711" extrusionOk="0">
                  <a:moveTo>
                    <a:pt x="9741" y="60"/>
                  </a:moveTo>
                  <a:cubicBezTo>
                    <a:pt x="-2451" y="2600"/>
                    <a:pt x="-4483" y="55686"/>
                    <a:pt x="11074" y="53654"/>
                  </a:cubicBezTo>
                  <a:cubicBezTo>
                    <a:pt x="23266" y="51114"/>
                    <a:pt x="25362" y="-2035"/>
                    <a:pt x="9741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8" name="Google Shape;1738;p26"/>
            <p:cNvSpPr/>
            <p:nvPr/>
          </p:nvSpPr>
          <p:spPr>
            <a:xfrm>
              <a:off x="3560786" y="2600659"/>
              <a:ext cx="47570" cy="33554"/>
            </a:xfrm>
            <a:custGeom>
              <a:avLst/>
              <a:gdLst/>
              <a:ahLst/>
              <a:cxnLst/>
              <a:rect l="l" t="t" r="r" b="b"/>
              <a:pathLst>
                <a:path w="47570" h="33554" extrusionOk="0">
                  <a:moveTo>
                    <a:pt x="47423" y="3886"/>
                  </a:moveTo>
                  <a:cubicBezTo>
                    <a:pt x="36183" y="-9449"/>
                    <a:pt x="10910" y="15189"/>
                    <a:pt x="306" y="22936"/>
                  </a:cubicBezTo>
                  <a:cubicBezTo>
                    <a:pt x="-4584" y="50305"/>
                    <a:pt x="50788" y="17729"/>
                    <a:pt x="47423" y="38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9" name="Google Shape;1739;p26"/>
            <p:cNvSpPr/>
            <p:nvPr/>
          </p:nvSpPr>
          <p:spPr>
            <a:xfrm>
              <a:off x="3564134" y="2645785"/>
              <a:ext cx="48391" cy="35006"/>
            </a:xfrm>
            <a:custGeom>
              <a:avLst/>
              <a:gdLst/>
              <a:ahLst/>
              <a:cxnLst/>
              <a:rect l="l" t="t" r="r" b="b"/>
              <a:pathLst>
                <a:path w="48391" h="35006" extrusionOk="0">
                  <a:moveTo>
                    <a:pt x="45900" y="20221"/>
                  </a:moveTo>
                  <a:cubicBezTo>
                    <a:pt x="32120" y="15713"/>
                    <a:pt x="14849" y="-8608"/>
                    <a:pt x="1450" y="3203"/>
                  </a:cubicBezTo>
                  <a:cubicBezTo>
                    <a:pt x="-11123" y="21047"/>
                    <a:pt x="62664" y="54384"/>
                    <a:pt x="45900" y="202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0" name="Google Shape;1740;p26"/>
            <p:cNvSpPr/>
            <p:nvPr/>
          </p:nvSpPr>
          <p:spPr>
            <a:xfrm>
              <a:off x="3474634" y="2648396"/>
              <a:ext cx="42019" cy="33548"/>
            </a:xfrm>
            <a:custGeom>
              <a:avLst/>
              <a:gdLst/>
              <a:ahLst/>
              <a:cxnLst/>
              <a:rect l="l" t="t" r="r" b="b"/>
              <a:pathLst>
                <a:path w="42019" h="33548" extrusionOk="0">
                  <a:moveTo>
                    <a:pt x="41239" y="1798"/>
                  </a:moveTo>
                  <a:cubicBezTo>
                    <a:pt x="31397" y="-7981"/>
                    <a:pt x="-17625" y="24912"/>
                    <a:pt x="6695" y="33548"/>
                  </a:cubicBezTo>
                  <a:cubicBezTo>
                    <a:pt x="17935" y="27452"/>
                    <a:pt x="47145" y="17991"/>
                    <a:pt x="41239" y="17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1" name="Google Shape;1741;p26"/>
            <p:cNvSpPr/>
            <p:nvPr/>
          </p:nvSpPr>
          <p:spPr>
            <a:xfrm>
              <a:off x="3476930" y="2600546"/>
              <a:ext cx="40843" cy="33781"/>
            </a:xfrm>
            <a:custGeom>
              <a:avLst/>
              <a:gdLst/>
              <a:ahLst/>
              <a:cxnLst/>
              <a:rect l="l" t="t" r="r" b="b"/>
              <a:pathLst>
                <a:path w="40843" h="33781" extrusionOk="0">
                  <a:moveTo>
                    <a:pt x="38339" y="18755"/>
                  </a:moveTo>
                  <a:cubicBezTo>
                    <a:pt x="27163" y="13865"/>
                    <a:pt x="13447" y="-8614"/>
                    <a:pt x="1509" y="3578"/>
                  </a:cubicBezTo>
                  <a:cubicBezTo>
                    <a:pt x="-10556" y="21676"/>
                    <a:pt x="54151" y="52346"/>
                    <a:pt x="38339" y="187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23B621D-B05B-4BBB-B4BB-198B40F65344}"/>
              </a:ext>
            </a:extLst>
          </p:cNvPr>
          <p:cNvSpPr txBox="1"/>
          <p:nvPr/>
        </p:nvSpPr>
        <p:spPr>
          <a:xfrm>
            <a:off x="394354" y="1476098"/>
            <a:ext cx="5384411" cy="1143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Utilize knowledge of C programming.</a:t>
            </a:r>
          </a:p>
          <a:p>
            <a:pPr marL="342900" indent="-342900" rtl="0" fontAlgn="base">
              <a:spcBef>
                <a:spcPts val="100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To ease the stress.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000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32"/>
          <p:cNvSpPr txBox="1">
            <a:spLocks noGrp="1"/>
          </p:cNvSpPr>
          <p:nvPr>
            <p:ph type="body" idx="4294967295"/>
          </p:nvPr>
        </p:nvSpPr>
        <p:spPr>
          <a:xfrm>
            <a:off x="487000" y="246575"/>
            <a:ext cx="3348400" cy="95992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b="1" dirty="0">
                <a:solidFill>
                  <a:schemeClr val="tx2">
                    <a:lumMod val="10000"/>
                  </a:schemeClr>
                </a:solidFill>
                <a:latin typeface="Amatic SC"/>
                <a:ea typeface="Amatic SC"/>
                <a:cs typeface="Amatic SC"/>
                <a:sym typeface="Amatic SC"/>
              </a:rPr>
              <a:t>Scope</a:t>
            </a:r>
            <a:endParaRPr sz="6600" b="1" dirty="0">
              <a:solidFill>
                <a:schemeClr val="tx2">
                  <a:lumMod val="10000"/>
                </a:schemeClr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822" name="Google Shape;1822;p32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CBDFE-960B-4622-AF54-32211E5086E7}"/>
              </a:ext>
            </a:extLst>
          </p:cNvPr>
          <p:cNvSpPr txBox="1"/>
          <p:nvPr/>
        </p:nvSpPr>
        <p:spPr>
          <a:xfrm>
            <a:off x="487000" y="1556087"/>
            <a:ext cx="5664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Bahnschrift" panose="020B0502040204020203" pitchFamily="34" charset="0"/>
              </a:rPr>
              <a:t>Executable in all Pc which have IDEs of C Language along with graphic library function.</a:t>
            </a:r>
          </a:p>
          <a:p>
            <a:endParaRPr lang="en-US" sz="2000" dirty="0">
              <a:latin typeface="Bahnschrift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35"/>
          <p:cNvSpPr txBox="1">
            <a:spLocks noGrp="1"/>
          </p:cNvSpPr>
          <p:nvPr>
            <p:ph type="ctrTitle" idx="4294967295"/>
          </p:nvPr>
        </p:nvSpPr>
        <p:spPr>
          <a:xfrm>
            <a:off x="575900" y="211863"/>
            <a:ext cx="4694400" cy="85493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</a:rPr>
              <a:t>Literature review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1858" name="Google Shape;1858;p35"/>
          <p:cNvSpPr txBox="1">
            <a:spLocks noGrp="1"/>
          </p:cNvSpPr>
          <p:nvPr>
            <p:ph type="body" idx="4294967295"/>
          </p:nvPr>
        </p:nvSpPr>
        <p:spPr>
          <a:xfrm>
            <a:off x="575900" y="976338"/>
            <a:ext cx="5761400" cy="369731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Programming Simplified</a:t>
            </a:r>
            <a:endParaRPr lang="en-US" sz="1800" b="0" dirty="0">
              <a:solidFill>
                <a:schemeClr val="bg1"/>
              </a:solidFill>
              <a:effectLst/>
              <a:latin typeface="Bahnschrift" panose="020B0502040204020203" pitchFamily="34" charset="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graphic.h</a:t>
            </a: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 function can be used to draw different shapes, display text in different fonts, change color and many more.</a:t>
            </a:r>
          </a:p>
          <a:p>
            <a:pPr marL="76200" indent="0" rtl="0">
              <a:spcBef>
                <a:spcPts val="1000"/>
              </a:spcBef>
              <a:spcAft>
                <a:spcPts val="0"/>
              </a:spcAft>
              <a:buNone/>
            </a:pPr>
            <a:br>
              <a:rPr lang="en-US" sz="1800" b="0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</a:br>
            <a:r>
              <a:rPr lang="en-US" sz="1800" b="0" i="0" u="none" strike="noStrike" dirty="0" err="1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GeeksforGeeks</a:t>
            </a:r>
            <a:endParaRPr lang="en-US" sz="1800" b="0" dirty="0">
              <a:solidFill>
                <a:schemeClr val="bg1"/>
              </a:solidFill>
              <a:effectLst/>
              <a:latin typeface="Bahnschrift" panose="020B0502040204020203" pitchFamily="34" charset="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Different operations that can be performed on a file such as: Creation of a new file, opening an existing file, Reading from file, Writing to a file, moving to a specific location in a file and closing a file.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859" name="Google Shape;1859;p3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8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p35"/>
          <p:cNvSpPr txBox="1">
            <a:spLocks noGrp="1"/>
          </p:cNvSpPr>
          <p:nvPr>
            <p:ph type="ctrTitle" idx="4294967295"/>
          </p:nvPr>
        </p:nvSpPr>
        <p:spPr>
          <a:xfrm>
            <a:off x="575900" y="211863"/>
            <a:ext cx="4694400" cy="85493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</a:rPr>
              <a:t>Literature review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1858" name="Google Shape;1858;p35"/>
          <p:cNvSpPr txBox="1">
            <a:spLocks noGrp="1"/>
          </p:cNvSpPr>
          <p:nvPr>
            <p:ph type="body" idx="4294967295"/>
          </p:nvPr>
        </p:nvSpPr>
        <p:spPr>
          <a:xfrm>
            <a:off x="575900" y="1282700"/>
            <a:ext cx="5761400" cy="33909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The Conservation</a:t>
            </a:r>
            <a:endParaRPr lang="en-US" sz="1800" b="0" dirty="0">
              <a:solidFill>
                <a:schemeClr val="bg1"/>
              </a:solidFill>
              <a:effectLst/>
              <a:latin typeface="Bahnschrift" panose="020B0502040204020203" pitchFamily="34" charset="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Flow represents a mental state in which a person becomes so engrossed in a certain activity that enjoyment comes intrinsically from the process of doing that activity.</a:t>
            </a:r>
          </a:p>
          <a:p>
            <a:pPr rtl="0" fontAlgn="base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Video games are often built with the goal of providing a positive experience so that playing them becomes intrinsically rewarding.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859" name="Google Shape;1859;p35"/>
          <p:cNvSpPr txBox="1">
            <a:spLocks noGrp="1"/>
          </p:cNvSpPr>
          <p:nvPr>
            <p:ph type="sldNum" idx="12"/>
          </p:nvPr>
        </p:nvSpPr>
        <p:spPr>
          <a:xfrm>
            <a:off x="8696403" y="4673650"/>
            <a:ext cx="3330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9</a:t>
            </a:fld>
            <a:endParaRPr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647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phesus template">
  <a:themeElements>
    <a:clrScheme name="Custom 347">
      <a:dk1>
        <a:srgbClr val="26303D"/>
      </a:dk1>
      <a:lt1>
        <a:srgbClr val="FFFFFF"/>
      </a:lt1>
      <a:dk2>
        <a:srgbClr val="848E91"/>
      </a:dk2>
      <a:lt2>
        <a:srgbClr val="E3EAEB"/>
      </a:lt2>
      <a:accent1>
        <a:srgbClr val="1594B5"/>
      </a:accent1>
      <a:accent2>
        <a:srgbClr val="8ACBD1"/>
      </a:accent2>
      <a:accent3>
        <a:srgbClr val="AFD3AB"/>
      </a:accent3>
      <a:accent4>
        <a:srgbClr val="EBDE4F"/>
      </a:accent4>
      <a:accent5>
        <a:srgbClr val="A9AD9A"/>
      </a:accent5>
      <a:accent6>
        <a:srgbClr val="5D767C"/>
      </a:accent6>
      <a:hlink>
        <a:srgbClr val="26303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110</TotalTime>
  <Words>791</Words>
  <Application>Microsoft Office PowerPoint</Application>
  <PresentationFormat>On-screen Show (16:9)</PresentationFormat>
  <Paragraphs>200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Amatic SC</vt:lpstr>
      <vt:lpstr>Bahnschrift</vt:lpstr>
      <vt:lpstr>Encode Sans Semi Condensed Light</vt:lpstr>
      <vt:lpstr>Calibri</vt:lpstr>
      <vt:lpstr>Arial</vt:lpstr>
      <vt:lpstr>Times New Roman</vt:lpstr>
      <vt:lpstr>Wingdings</vt:lpstr>
      <vt:lpstr>Ephesus template</vt:lpstr>
      <vt:lpstr>A project final defense on Springball</vt:lpstr>
      <vt:lpstr>Table of content</vt:lpstr>
      <vt:lpstr>Table of content</vt:lpstr>
      <vt:lpstr>Introduction</vt:lpstr>
      <vt:lpstr>Problem Statement</vt:lpstr>
      <vt:lpstr>Objectives</vt:lpstr>
      <vt:lpstr>PowerPoint Presentation</vt:lpstr>
      <vt:lpstr>Literature review</vt:lpstr>
      <vt:lpstr>Literature review</vt:lpstr>
      <vt:lpstr>PowerPoint Presentation</vt:lpstr>
      <vt:lpstr>PowerPoint Presentation</vt:lpstr>
      <vt:lpstr>Feasibility Analysis</vt:lpstr>
      <vt:lpstr>algorithm</vt:lpstr>
      <vt:lpstr>Flowchart:</vt:lpstr>
      <vt:lpstr>Results</vt:lpstr>
      <vt:lpstr>Results</vt:lpstr>
      <vt:lpstr>Results</vt:lpstr>
      <vt:lpstr>PowerPoint Presentation</vt:lpstr>
      <vt:lpstr>PowerPoint Presentation</vt:lpstr>
      <vt:lpstr>PowerPoint Presentation</vt:lpstr>
      <vt:lpstr>Limitation</vt:lpstr>
      <vt:lpstr> Future work</vt:lpstr>
      <vt:lpstr>Recommendation</vt:lpstr>
      <vt:lpstr>conclusion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project final defense on Springball</dc:title>
  <dc:creator>Deepika Sainju</dc:creator>
  <cp:lastModifiedBy>Deepika  Sainju</cp:lastModifiedBy>
  <cp:revision>3</cp:revision>
  <dcterms:modified xsi:type="dcterms:W3CDTF">2022-02-02T10:43:26Z</dcterms:modified>
</cp:coreProperties>
</file>